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83" r:id="rId3"/>
    <p:sldId id="257" r:id="rId4"/>
    <p:sldId id="258" r:id="rId5"/>
    <p:sldId id="259" r:id="rId6"/>
    <p:sldId id="260" r:id="rId7"/>
    <p:sldId id="272" r:id="rId8"/>
    <p:sldId id="261" r:id="rId9"/>
    <p:sldId id="262" r:id="rId10"/>
    <p:sldId id="263" r:id="rId11"/>
    <p:sldId id="273" r:id="rId12"/>
    <p:sldId id="264" r:id="rId13"/>
    <p:sldId id="265" r:id="rId14"/>
    <p:sldId id="276" r:id="rId15"/>
    <p:sldId id="266" r:id="rId16"/>
    <p:sldId id="267" r:id="rId17"/>
    <p:sldId id="281" r:id="rId18"/>
    <p:sldId id="268" r:id="rId19"/>
    <p:sldId id="269" r:id="rId20"/>
    <p:sldId id="279" r:id="rId21"/>
    <p:sldId id="280" r:id="rId22"/>
    <p:sldId id="278" r:id="rId23"/>
    <p:sldId id="274" r:id="rId24"/>
    <p:sldId id="282" r:id="rId25"/>
    <p:sldId id="270" r:id="rId26"/>
    <p:sldId id="275" r:id="rId27"/>
    <p:sldId id="271" r:id="rId28"/>
  </p:sldIdLst>
  <p:sldSz cx="16256000" cy="9144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83" d="100"/>
          <a:sy n="83" d="100"/>
        </p:scale>
        <p:origin x="582" y="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7/22/2026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7/22/2026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7/22/2026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6256000" cy="9067800"/>
          </a:xfrm>
          <a:prstGeom prst="rect">
            <a:avLst/>
          </a:prstGeom>
        </p:spPr>
      </p:pic>
      <p:pic>
        <p:nvPicPr>
          <p:cNvPr id="16385" name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056958" y="142844"/>
            <a:ext cx="4929222" cy="555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6256000" cy="8858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9886" y="357158"/>
            <a:ext cx="14216162" cy="84059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69952" y="357158"/>
            <a:ext cx="13644658" cy="8468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55572" y="142844"/>
            <a:ext cx="14644790" cy="8685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9886" y="142844"/>
            <a:ext cx="14359038" cy="87689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98448" y="142844"/>
            <a:ext cx="14716228" cy="8995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12762" y="214282"/>
            <a:ext cx="14430476" cy="8746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4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98448" y="285720"/>
            <a:ext cx="14644790" cy="88208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AutoShape 2" descr="blob:https://web.whatsapp.com/d40a6470-920b-438c-8839-a72bf90c8cdc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628198" y="357158"/>
            <a:ext cx="6000792" cy="84572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8" name="Picture 4" descr="C:\Users\Thiago\Desktop\UNB\PALESTRAS 2026\SINPEEN SP PLATAFORMIZACAO DA EDUC. JUL\PALESTRA\Capa sugerida para Cartilha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41324" y="142844"/>
            <a:ext cx="6143668" cy="869672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  <p:pic>
        <p:nvPicPr>
          <p:cNvPr id="3" name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413356" y="8215338"/>
            <a:ext cx="4929222" cy="555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98448" y="142844"/>
            <a:ext cx="15001980" cy="87403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Thiago\Desktop\UNB\PALESTRAS 2026\SINPEEN SP PLATAFORMIZACAO DA EDUC. JUL\PALESTRA\ChatGPT Image 15 de jul. de 2026, 18_03_19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84266" y="285720"/>
            <a:ext cx="13001716" cy="866781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6256000" cy="90531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2645</TotalTime>
  <Words>0</Words>
  <Application>Microsoft Office PowerPoint</Application>
  <PresentationFormat>Personalizar</PresentationFormat>
  <Paragraphs>0</Paragraphs>
  <Slides>27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27</vt:i4>
      </vt:variant>
    </vt:vector>
  </HeadingPairs>
  <TitlesOfParts>
    <vt:vector size="30" baseType="lpstr">
      <vt:lpstr>Arial</vt:lpstr>
      <vt:lpstr>Calibri</vt:lpstr>
      <vt:lpstr>Office Theme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Elizabeth</dc:creator>
  <cp:lastModifiedBy>Maria das Graças de Souza Donegati</cp:lastModifiedBy>
  <cp:revision>11</cp:revision>
  <dcterms:created xsi:type="dcterms:W3CDTF">2006-08-16T00:00:00Z</dcterms:created>
  <dcterms:modified xsi:type="dcterms:W3CDTF">2026-07-22T12:02:49Z</dcterms:modified>
</cp:coreProperties>
</file>