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</p:sldIdLst>
  <p:sldSz cy="5143500" cx="9144000"/>
  <p:notesSz cx="6858000" cy="9144000"/>
  <p:embeddedFontLst>
    <p:embeddedFont>
      <p:font typeface="Josefin Slab"/>
      <p:regular r:id="rId58"/>
      <p:bold r:id="rId59"/>
      <p:italic r:id="rId60"/>
      <p:boldItalic r:id="rId61"/>
    </p:embeddedFont>
    <p:embeddedFont>
      <p:font typeface="Amaranth"/>
      <p:regular r:id="rId62"/>
      <p:bold r:id="rId63"/>
      <p:italic r:id="rId64"/>
      <p:boldItalic r:id="rId65"/>
    </p:embeddedFont>
    <p:embeddedFont>
      <p:font typeface="Anaheim"/>
      <p:regular r:id="rId66"/>
    </p:embeddedFont>
    <p:embeddedFont>
      <p:font typeface="Lora"/>
      <p:regular r:id="rId67"/>
      <p:bold r:id="rId68"/>
      <p:italic r:id="rId69"/>
      <p:boldItalic r:id="rId70"/>
    </p:embeddedFont>
    <p:embeddedFont>
      <p:font typeface="Yanone Kaffeesatz"/>
      <p:regular r:id="rId71"/>
      <p:bold r:id="rId72"/>
    </p:embeddedFont>
    <p:embeddedFont>
      <p:font typeface="Francois One"/>
      <p:regular r:id="rId73"/>
    </p:embeddedFont>
    <p:embeddedFont>
      <p:font typeface="Passion One"/>
      <p:regular r:id="rId74"/>
      <p:bold r:id="rId75"/>
    </p:embeddedFont>
    <p:embeddedFont>
      <p:font typeface="Open Sans"/>
      <p:regular r:id="rId76"/>
      <p:bold r:id="rId77"/>
      <p:italic r:id="rId78"/>
      <p:boldItalic r:id="rId7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FrancoisOne-regular.fntdata"/><Relationship Id="rId72" Type="http://schemas.openxmlformats.org/officeDocument/2006/relationships/font" Target="fonts/YanoneKaffeesatz-bold.fntdata"/><Relationship Id="rId31" Type="http://schemas.openxmlformats.org/officeDocument/2006/relationships/slide" Target="slides/slide27.xml"/><Relationship Id="rId75" Type="http://schemas.openxmlformats.org/officeDocument/2006/relationships/font" Target="fonts/PassionOne-bold.fntdata"/><Relationship Id="rId30" Type="http://schemas.openxmlformats.org/officeDocument/2006/relationships/slide" Target="slides/slide26.xml"/><Relationship Id="rId74" Type="http://schemas.openxmlformats.org/officeDocument/2006/relationships/font" Target="fonts/PassionOne-regular.fntdata"/><Relationship Id="rId33" Type="http://schemas.openxmlformats.org/officeDocument/2006/relationships/slide" Target="slides/slide29.xml"/><Relationship Id="rId77" Type="http://schemas.openxmlformats.org/officeDocument/2006/relationships/font" Target="fonts/OpenSans-bold.fntdata"/><Relationship Id="rId32" Type="http://schemas.openxmlformats.org/officeDocument/2006/relationships/slide" Target="slides/slide28.xml"/><Relationship Id="rId76" Type="http://schemas.openxmlformats.org/officeDocument/2006/relationships/font" Target="fonts/OpenSans-regular.fntdata"/><Relationship Id="rId35" Type="http://schemas.openxmlformats.org/officeDocument/2006/relationships/slide" Target="slides/slide31.xml"/><Relationship Id="rId79" Type="http://schemas.openxmlformats.org/officeDocument/2006/relationships/font" Target="fonts/OpenSans-boldItalic.fntdata"/><Relationship Id="rId34" Type="http://schemas.openxmlformats.org/officeDocument/2006/relationships/slide" Target="slides/slide30.xml"/><Relationship Id="rId78" Type="http://schemas.openxmlformats.org/officeDocument/2006/relationships/font" Target="fonts/OpenSans-italic.fntdata"/><Relationship Id="rId71" Type="http://schemas.openxmlformats.org/officeDocument/2006/relationships/font" Target="fonts/YanoneKaffeesatz-regular.fntdata"/><Relationship Id="rId70" Type="http://schemas.openxmlformats.org/officeDocument/2006/relationships/font" Target="fonts/Lora-boldItalic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Amaranth-regular.fntdata"/><Relationship Id="rId61" Type="http://schemas.openxmlformats.org/officeDocument/2006/relationships/font" Target="fonts/JosefinSlab-boldItalic.fntdata"/><Relationship Id="rId20" Type="http://schemas.openxmlformats.org/officeDocument/2006/relationships/slide" Target="slides/slide16.xml"/><Relationship Id="rId64" Type="http://schemas.openxmlformats.org/officeDocument/2006/relationships/font" Target="fonts/Amaranth-italic.fntdata"/><Relationship Id="rId63" Type="http://schemas.openxmlformats.org/officeDocument/2006/relationships/font" Target="fonts/Amaranth-bold.fntdata"/><Relationship Id="rId22" Type="http://schemas.openxmlformats.org/officeDocument/2006/relationships/slide" Target="slides/slide18.xml"/><Relationship Id="rId66" Type="http://schemas.openxmlformats.org/officeDocument/2006/relationships/font" Target="fonts/Anaheim-regular.fntdata"/><Relationship Id="rId21" Type="http://schemas.openxmlformats.org/officeDocument/2006/relationships/slide" Target="slides/slide17.xml"/><Relationship Id="rId65" Type="http://schemas.openxmlformats.org/officeDocument/2006/relationships/font" Target="fonts/Amaranth-boldItalic.fntdata"/><Relationship Id="rId24" Type="http://schemas.openxmlformats.org/officeDocument/2006/relationships/slide" Target="slides/slide20.xml"/><Relationship Id="rId68" Type="http://schemas.openxmlformats.org/officeDocument/2006/relationships/font" Target="fonts/Lora-bold.fntdata"/><Relationship Id="rId23" Type="http://schemas.openxmlformats.org/officeDocument/2006/relationships/slide" Target="slides/slide19.xml"/><Relationship Id="rId67" Type="http://schemas.openxmlformats.org/officeDocument/2006/relationships/font" Target="fonts/Lora-regular.fntdata"/><Relationship Id="rId60" Type="http://schemas.openxmlformats.org/officeDocument/2006/relationships/font" Target="fonts/JosefinSlab-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Lora-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font" Target="fonts/JosefinSlab-bold.fntdata"/><Relationship Id="rId14" Type="http://schemas.openxmlformats.org/officeDocument/2006/relationships/slide" Target="slides/slide10.xml"/><Relationship Id="rId58" Type="http://schemas.openxmlformats.org/officeDocument/2006/relationships/font" Target="fonts/JosefinSlab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OlpLDDffBpk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8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Google Shape;2009;g108c65757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0" name="Google Shape;2010;g108c65757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7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Google Shape;2078;g125f3f5d336_1_25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9" name="Google Shape;2079;g125f3f5d336_1_2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3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g125f3f5d336_1_25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5" name="Google Shape;2085;g125f3f5d336_1_2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5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125f3f5d336_1_26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125f3f5d336_1_2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2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g125f3f5d336_1_26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4" name="Google Shape;2104;g125f3f5d336_1_26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8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Google Shape;2109;g125f3f5d336_1_26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0" name="Google Shape;2110;g125f3f5d336_1_26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3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Google Shape;2114;g12612d5fc3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5" name="Google Shape;2115;g12612d5fc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5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125f3f5d336_1_2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125f3f5d336_1_2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2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g125f3f5d33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4" name="Google Shape;2134;g125f3f5d33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https://www.youtube.com/watch?v=OlpLDDffBpk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7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g12612d5fc3a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9" name="Google Shape;2139;g12612d5fc3a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2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125f3f5d336_1_26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125f3f5d336_1_2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5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122d08d1b1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122d08d1b1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3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Google Shape;2304;g125f3f5d33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5" name="Google Shape;2305;g125f3f5d33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8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g12612d5fc3a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0" name="Google Shape;2310;g12612d5fc3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6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125f3f5d336_1_28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125f3f5d336_1_28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3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gcc4eba5a64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5" name="Google Shape;2325;gcc4eba5a64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0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g125f3f5d336_1_50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2" name="Google Shape;2332;g125f3f5d336_1_50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9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g12517dceb6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1" name="Google Shape;2341;g12517dceb6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4" name="Shape 2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" name="Google Shape;2345;g12517dceb6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6" name="Google Shape;2346;g12517dceb6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2" name="Google Shape;2352;g1063880aa67_0_19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3" name="Google Shape;2353;g1063880aa67_0_19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9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g125f3f5d336_1_50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1" name="Google Shape;2361;g125f3f5d336_1_50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8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g122d08d1b19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0" name="Google Shape;2370;g122d08d1b19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7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g125f3f5d336_1_2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9" name="Google Shape;2029;g125f3f5d336_1_2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5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Google Shape;2376;g12517dceb6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7" name="Google Shape;2377;g12517dceb6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2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12517dceb6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12517dceb6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9" name="Shape 2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Google Shape;2390;g12517dceb6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1" name="Google Shape;2391;g12517dceb6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7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Google Shape;2398;g125f3f5d336_1_50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9" name="Google Shape;2399;g125f3f5d336_1_50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4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063880aa67_0_19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063880aa67_0_19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Google Shape;2412;g125f3f5d336_1_50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3" name="Google Shape;2413;g125f3f5d336_1_50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0" name="Shape 2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1" name="Google Shape;2421;g12517dceb6c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2" name="Google Shape;2422;g12517dceb6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5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g12517dceb6c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7" name="Google Shape;2427;g12517dceb6c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5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g12517dceb6c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7" name="Google Shape;2437;g12517dceb6c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0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g12517dceb6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2" name="Google Shape;2442;g12517dceb6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4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g125f3f5d336_1_25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6" name="Google Shape;2036;g125f3f5d336_1_2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7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g12517dceb6c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9" name="Google Shape;2449;g12517dceb6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3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g12517dceb6c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5" name="Google Shape;2455;g12517dceb6c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8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Google Shape;2459;g12517dceb6c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0" name="Google Shape;2460;g12517dceb6c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6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Google Shape;2497;g125c255d0a8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8" name="Google Shape;2498;g125c255d0a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3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4" name="Google Shape;2504;g12517dceb6c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5" name="Google Shape;2505;g12517dceb6c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0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g12517dceb6c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2" name="Google Shape;2522;g12517dceb6c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7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g125f3f5d336_1_30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9" name="Google Shape;2529;g125f3f5d336_1_30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4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g12517dceb6c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6" name="Google Shape;2536;g12517dceb6c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https://app.nearpod.com/?pin=8zx7y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9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" name="Google Shape;2540;g125c255d0a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1" name="Google Shape;2541;g125c255d0a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1" name="Shape 2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2" name="Google Shape;2552;g125c255d0a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3" name="Google Shape;2553;g125c255d0a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2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g125f3f5d336_1_2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g125f3f5d336_1_2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9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g125c255d0a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1" name="Google Shape;2561;g125c255d0a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6" name="Shape 2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Google Shape;2567;g125c255d0a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8" name="Google Shape;2568;g125c255d0a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2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125c255d0a8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125c255d0a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8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Google Shape;2579;gf3c621578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0" name="Google Shape;2580;gf3c621578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9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g125f3f5d336_1_2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1" name="Google Shape;2051;g125f3f5d336_1_2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6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g125f3f5d336_1_2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8" name="Google Shape;2058;g125f3f5d336_1_2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3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g125f3f5d336_1_2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5" name="Google Shape;2065;g125f3f5d336_1_2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0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125f3f5d336_1_25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125f3f5d336_1_25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6" y="571931"/>
            <a:ext cx="1144589" cy="571427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1075" y="1143362"/>
            <a:ext cx="571471" cy="571427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75" y="1714793"/>
            <a:ext cx="571471" cy="571427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70456" y="2286224"/>
            <a:ext cx="571471" cy="571427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025" y="2286224"/>
            <a:ext cx="571471" cy="571427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1030" y="2857655"/>
            <a:ext cx="1711117" cy="571427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1027" y="3429086"/>
            <a:ext cx="571471" cy="1140818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96" y="4572773"/>
            <a:ext cx="1144589" cy="571427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146444" y="4572773"/>
            <a:ext cx="571471" cy="571427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717925" y="4572773"/>
            <a:ext cx="571471" cy="571427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2289406" y="4572773"/>
            <a:ext cx="571471" cy="571427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569345" y="500"/>
            <a:ext cx="1720713" cy="571427"/>
            <a:chOff x="568492" y="8000"/>
            <a:chExt cx="1718135" cy="570571"/>
          </a:xfrm>
        </p:grpSpPr>
        <p:sp>
          <p:nvSpPr>
            <p:cNvPr id="21" name="Google Shape;21;p2"/>
            <p:cNvSpPr/>
            <p:nvPr/>
          </p:nvSpPr>
          <p:spPr>
            <a:xfrm>
              <a:off x="568492" y="8000"/>
              <a:ext cx="1718135" cy="570571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2" name="Google Shape;22;p2"/>
            <p:cNvGrpSpPr/>
            <p:nvPr/>
          </p:nvGrpSpPr>
          <p:grpSpPr>
            <a:xfrm>
              <a:off x="663033" y="99272"/>
              <a:ext cx="1529054" cy="388030"/>
              <a:chOff x="653714" y="99272"/>
              <a:chExt cx="1529054" cy="388030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653714" y="99272"/>
                <a:ext cx="387986" cy="388030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2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244158" y="99272"/>
                <a:ext cx="387986" cy="388030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2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794782" y="99272"/>
                <a:ext cx="387986" cy="388030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2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6" name="Google Shape;26;p2"/>
          <p:cNvGrpSpPr/>
          <p:nvPr/>
        </p:nvGrpSpPr>
        <p:grpSpPr>
          <a:xfrm>
            <a:off x="-1075" y="502"/>
            <a:ext cx="571471" cy="571427"/>
            <a:chOff x="2" y="-1123"/>
            <a:chExt cx="570615" cy="570571"/>
          </a:xfrm>
        </p:grpSpPr>
        <p:sp>
          <p:nvSpPr>
            <p:cNvPr id="27" name="Google Shape;27;p2"/>
            <p:cNvSpPr/>
            <p:nvPr/>
          </p:nvSpPr>
          <p:spPr>
            <a:xfrm>
              <a:off x="2" y="-1123"/>
              <a:ext cx="570615" cy="570571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rgbClr val="F3D7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1315" y="90147"/>
              <a:ext cx="387986" cy="388030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91452" y="1806200"/>
            <a:ext cx="388568" cy="388613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91452" y="1234769"/>
            <a:ext cx="388568" cy="388613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662891" y="2377631"/>
            <a:ext cx="388568" cy="388613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91452" y="2377631"/>
            <a:ext cx="388568" cy="388613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2"/>
          <p:cNvGrpSpPr/>
          <p:nvPr/>
        </p:nvGrpSpPr>
        <p:grpSpPr>
          <a:xfrm>
            <a:off x="92406" y="663349"/>
            <a:ext cx="959970" cy="388591"/>
            <a:chOff x="91327" y="669856"/>
            <a:chExt cx="958533" cy="388009"/>
          </a:xfrm>
        </p:grpSpPr>
        <p:sp>
          <p:nvSpPr>
            <p:cNvPr id="34" name="Google Shape;34;p2"/>
            <p:cNvSpPr/>
            <p:nvPr/>
          </p:nvSpPr>
          <p:spPr>
            <a:xfrm>
              <a:off x="91327" y="669856"/>
              <a:ext cx="387964" cy="38800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61895" y="669856"/>
              <a:ext cx="387964" cy="38800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92367" y="2949062"/>
            <a:ext cx="1524324" cy="388613"/>
            <a:chOff x="91310" y="2952145"/>
            <a:chExt cx="1522041" cy="388031"/>
          </a:xfrm>
        </p:grpSpPr>
        <p:sp>
          <p:nvSpPr>
            <p:cNvPr id="37" name="Google Shape;37;p2"/>
            <p:cNvSpPr/>
            <p:nvPr/>
          </p:nvSpPr>
          <p:spPr>
            <a:xfrm>
              <a:off x="91310" y="2952145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74741" y="2952145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225365" y="2952145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" name="Google Shape;40;p2"/>
          <p:cNvSpPr/>
          <p:nvPr/>
        </p:nvSpPr>
        <p:spPr>
          <a:xfrm rot="-5400000">
            <a:off x="90425" y="4090857"/>
            <a:ext cx="388568" cy="388613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2"/>
          <p:cNvSpPr/>
          <p:nvPr/>
        </p:nvSpPr>
        <p:spPr>
          <a:xfrm rot="-5400000">
            <a:off x="90425" y="3519388"/>
            <a:ext cx="388568" cy="388613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91464" y="4664191"/>
            <a:ext cx="388546" cy="388591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rgbClr val="EFEFEF"/>
              </a:gs>
              <a:gs pos="50000">
                <a:srgbClr val="EFEFEF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664678" y="4664191"/>
            <a:ext cx="388546" cy="388591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rgbClr val="EFEFEF"/>
              </a:gs>
              <a:gs pos="50000">
                <a:srgbClr val="EFEFEF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1237893" y="4664180"/>
            <a:ext cx="388568" cy="388613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388197" y="4664180"/>
            <a:ext cx="388568" cy="388613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1809377" y="4664180"/>
            <a:ext cx="388568" cy="388613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5721330" y="500"/>
            <a:ext cx="1143036" cy="571506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6864346" y="500"/>
            <a:ext cx="2281234" cy="571506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7434245" y="572000"/>
            <a:ext cx="1711328" cy="571506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8001975" y="2286502"/>
            <a:ext cx="1143036" cy="571506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8573466" y="1142679"/>
            <a:ext cx="571550" cy="1143819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8001929" y="3429503"/>
            <a:ext cx="571550" cy="571506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8573466" y="2857168"/>
            <a:ext cx="571550" cy="1143819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8004165" y="4001003"/>
            <a:ext cx="1143036" cy="571506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6864356" y="4572504"/>
            <a:ext cx="1711328" cy="571506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8575684" y="4572504"/>
            <a:ext cx="571550" cy="571506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7527726" y="84610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8097863" y="84610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667498" y="84610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6956175" y="84684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7527726" y="657323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rgbClr val="EFEFEF"/>
              </a:gs>
              <a:gs pos="50000">
                <a:srgbClr val="EFEFEF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097863" y="657323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rgbClr val="EFEFEF"/>
              </a:gs>
              <a:gs pos="50000">
                <a:srgbClr val="EFEFEF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667498" y="657323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rgbClr val="EFEFEF"/>
              </a:gs>
              <a:gs pos="50000">
                <a:srgbClr val="EFEFEF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2"/>
          <p:cNvSpPr/>
          <p:nvPr/>
        </p:nvSpPr>
        <p:spPr>
          <a:xfrm rot="-5400000">
            <a:off x="8667498" y="1801623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2"/>
          <p:cNvSpPr/>
          <p:nvPr/>
        </p:nvSpPr>
        <p:spPr>
          <a:xfrm rot="-5400000">
            <a:off x="8667498" y="1231112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813086" y="90987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6384625" y="91893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2"/>
          <p:cNvSpPr/>
          <p:nvPr/>
        </p:nvSpPr>
        <p:spPr>
          <a:xfrm rot="10800000">
            <a:off x="8667490" y="2370721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2"/>
          <p:cNvSpPr/>
          <p:nvPr/>
        </p:nvSpPr>
        <p:spPr>
          <a:xfrm rot="10800000">
            <a:off x="8097855" y="2369815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8667498" y="2945182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8667498" y="3516360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8097863" y="3515772"/>
            <a:ext cx="392790" cy="39283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rgbClr val="EFEFEF"/>
              </a:gs>
              <a:gs pos="50000">
                <a:srgbClr val="EFEFEF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2"/>
          <p:cNvSpPr/>
          <p:nvPr/>
        </p:nvSpPr>
        <p:spPr>
          <a:xfrm rot="10800000">
            <a:off x="8667490" y="4088606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2"/>
          <p:cNvSpPr/>
          <p:nvPr/>
        </p:nvSpPr>
        <p:spPr>
          <a:xfrm rot="10800000">
            <a:off x="8097855" y="4087700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8667498" y="4664274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956175" y="4664269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27726" y="4664269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8097863" y="4664269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2"/>
          <p:cNvSpPr txBox="1"/>
          <p:nvPr>
            <p:ph type="ctrTitle"/>
          </p:nvPr>
        </p:nvSpPr>
        <p:spPr>
          <a:xfrm>
            <a:off x="2011800" y="1184037"/>
            <a:ext cx="5120400" cy="222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500"/>
              <a:buNone/>
              <a:defRPr b="1" sz="5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0" name="Google Shape;80;p2"/>
          <p:cNvSpPr txBox="1"/>
          <p:nvPr>
            <p:ph idx="1" type="subTitle"/>
          </p:nvPr>
        </p:nvSpPr>
        <p:spPr>
          <a:xfrm>
            <a:off x="2152650" y="3579363"/>
            <a:ext cx="4838700" cy="38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lt2"/>
        </a:solid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1"/>
          <p:cNvSpPr/>
          <p:nvPr/>
        </p:nvSpPr>
        <p:spPr>
          <a:xfrm>
            <a:off x="-250" y="3983300"/>
            <a:ext cx="570571" cy="1160206"/>
          </a:xfrm>
          <a:custGeom>
            <a:rect b="b" l="l" r="r" t="t"/>
            <a:pathLst>
              <a:path extrusionOk="0" h="12903" w="12903">
                <a:moveTo>
                  <a:pt x="0" y="0"/>
                </a:moveTo>
                <a:lnTo>
                  <a:pt x="0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95" name="Google Shape;695;p11"/>
          <p:cNvGrpSpPr/>
          <p:nvPr/>
        </p:nvGrpSpPr>
        <p:grpSpPr>
          <a:xfrm>
            <a:off x="-278" y="3650"/>
            <a:ext cx="1711565" cy="570564"/>
            <a:chOff x="569417" y="0"/>
            <a:chExt cx="1708490" cy="569538"/>
          </a:xfrm>
        </p:grpSpPr>
        <p:sp>
          <p:nvSpPr>
            <p:cNvPr id="696" name="Google Shape;696;p11"/>
            <p:cNvSpPr/>
            <p:nvPr/>
          </p:nvSpPr>
          <p:spPr>
            <a:xfrm>
              <a:off x="569417" y="0"/>
              <a:ext cx="1708490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97" name="Google Shape;697;p11"/>
            <p:cNvGrpSpPr/>
            <p:nvPr/>
          </p:nvGrpSpPr>
          <p:grpSpPr>
            <a:xfrm>
              <a:off x="653386" y="90512"/>
              <a:ext cx="387368" cy="388528"/>
              <a:chOff x="666260" y="90669"/>
              <a:chExt cx="390650" cy="391819"/>
            </a:xfrm>
          </p:grpSpPr>
          <p:sp>
            <p:nvSpPr>
              <p:cNvPr id="698" name="Google Shape;698;p11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9" name="Google Shape;699;p11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00" name="Google Shape;700;p11"/>
            <p:cNvGrpSpPr/>
            <p:nvPr/>
          </p:nvGrpSpPr>
          <p:grpSpPr>
            <a:xfrm>
              <a:off x="1242770" y="90512"/>
              <a:ext cx="387368" cy="388528"/>
              <a:chOff x="666260" y="90669"/>
              <a:chExt cx="390650" cy="391819"/>
            </a:xfrm>
          </p:grpSpPr>
          <p:sp>
            <p:nvSpPr>
              <p:cNvPr id="701" name="Google Shape;701;p11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2" name="Google Shape;702;p11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03" name="Google Shape;703;p11"/>
            <p:cNvGrpSpPr/>
            <p:nvPr/>
          </p:nvGrpSpPr>
          <p:grpSpPr>
            <a:xfrm>
              <a:off x="1792404" y="90512"/>
              <a:ext cx="387368" cy="388528"/>
              <a:chOff x="666260" y="90669"/>
              <a:chExt cx="390650" cy="391819"/>
            </a:xfrm>
          </p:grpSpPr>
          <p:sp>
            <p:nvSpPr>
              <p:cNvPr id="704" name="Google Shape;704;p11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5" name="Google Shape;705;p11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06" name="Google Shape;706;p11"/>
          <p:cNvGrpSpPr/>
          <p:nvPr/>
        </p:nvGrpSpPr>
        <p:grpSpPr>
          <a:xfrm>
            <a:off x="-278" y="574227"/>
            <a:ext cx="1148196" cy="570529"/>
            <a:chOff x="-9" y="575775"/>
            <a:chExt cx="1155940" cy="574377"/>
          </a:xfrm>
        </p:grpSpPr>
        <p:sp>
          <p:nvSpPr>
            <p:cNvPr id="707" name="Google Shape;707;p11"/>
            <p:cNvSpPr/>
            <p:nvPr/>
          </p:nvSpPr>
          <p:spPr>
            <a:xfrm>
              <a:off x="-9" y="575775"/>
              <a:ext cx="1155940" cy="574377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11"/>
            <p:cNvSpPr/>
            <p:nvPr/>
          </p:nvSpPr>
          <p:spPr>
            <a:xfrm>
              <a:off x="91933" y="669466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11"/>
            <p:cNvSpPr/>
            <p:nvPr/>
          </p:nvSpPr>
          <p:spPr>
            <a:xfrm>
              <a:off x="91933" y="667666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11"/>
            <p:cNvSpPr/>
            <p:nvPr/>
          </p:nvSpPr>
          <p:spPr>
            <a:xfrm>
              <a:off x="666345" y="670379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666345" y="668579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2" name="Google Shape;712;p11"/>
          <p:cNvGrpSpPr/>
          <p:nvPr/>
        </p:nvGrpSpPr>
        <p:grpSpPr>
          <a:xfrm>
            <a:off x="-275" y="1144750"/>
            <a:ext cx="570608" cy="2268036"/>
            <a:chOff x="-3624" y="-1125"/>
            <a:chExt cx="569583" cy="2263960"/>
          </a:xfrm>
        </p:grpSpPr>
        <p:sp>
          <p:nvSpPr>
            <p:cNvPr id="713" name="Google Shape;713;p11"/>
            <p:cNvSpPr/>
            <p:nvPr/>
          </p:nvSpPr>
          <p:spPr>
            <a:xfrm>
              <a:off x="-3624" y="-1125"/>
              <a:ext cx="569583" cy="2263960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rgbClr val="F3D7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11"/>
            <p:cNvSpPr/>
            <p:nvPr/>
          </p:nvSpPr>
          <p:spPr>
            <a:xfrm>
              <a:off x="87521" y="9177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11"/>
            <p:cNvSpPr/>
            <p:nvPr/>
          </p:nvSpPr>
          <p:spPr>
            <a:xfrm>
              <a:off x="87521" y="8998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6" name="Google Shape;716;p11"/>
          <p:cNvGrpSpPr/>
          <p:nvPr/>
        </p:nvGrpSpPr>
        <p:grpSpPr>
          <a:xfrm>
            <a:off x="91034" y="1801852"/>
            <a:ext cx="387981" cy="389814"/>
            <a:chOff x="87521" y="89988"/>
            <a:chExt cx="387284" cy="389113"/>
          </a:xfrm>
        </p:grpSpPr>
        <p:sp>
          <p:nvSpPr>
            <p:cNvPr id="717" name="Google Shape;717;p11"/>
            <p:cNvSpPr/>
            <p:nvPr/>
          </p:nvSpPr>
          <p:spPr>
            <a:xfrm>
              <a:off x="87521" y="9177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11"/>
            <p:cNvSpPr/>
            <p:nvPr/>
          </p:nvSpPr>
          <p:spPr>
            <a:xfrm>
              <a:off x="87521" y="8998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9" name="Google Shape;719;p11"/>
          <p:cNvGrpSpPr/>
          <p:nvPr/>
        </p:nvGrpSpPr>
        <p:grpSpPr>
          <a:xfrm>
            <a:off x="91034" y="2367627"/>
            <a:ext cx="387981" cy="389814"/>
            <a:chOff x="87521" y="89988"/>
            <a:chExt cx="387284" cy="389113"/>
          </a:xfrm>
        </p:grpSpPr>
        <p:sp>
          <p:nvSpPr>
            <p:cNvPr id="720" name="Google Shape;720;p11"/>
            <p:cNvSpPr/>
            <p:nvPr/>
          </p:nvSpPr>
          <p:spPr>
            <a:xfrm>
              <a:off x="87521" y="9177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87521" y="8998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2" name="Google Shape;722;p11"/>
          <p:cNvGrpSpPr/>
          <p:nvPr/>
        </p:nvGrpSpPr>
        <p:grpSpPr>
          <a:xfrm>
            <a:off x="91034" y="2933502"/>
            <a:ext cx="387981" cy="389814"/>
            <a:chOff x="87521" y="89988"/>
            <a:chExt cx="387284" cy="389113"/>
          </a:xfrm>
        </p:grpSpPr>
        <p:sp>
          <p:nvSpPr>
            <p:cNvPr id="723" name="Google Shape;723;p11"/>
            <p:cNvSpPr/>
            <p:nvPr/>
          </p:nvSpPr>
          <p:spPr>
            <a:xfrm>
              <a:off x="87521" y="9177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87521" y="8998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5" name="Google Shape;725;p11"/>
          <p:cNvGrpSpPr/>
          <p:nvPr/>
        </p:nvGrpSpPr>
        <p:grpSpPr>
          <a:xfrm>
            <a:off x="-275" y="3412775"/>
            <a:ext cx="1141086" cy="570564"/>
            <a:chOff x="-22" y="1138386"/>
            <a:chExt cx="1139036" cy="569538"/>
          </a:xfrm>
        </p:grpSpPr>
        <p:sp>
          <p:nvSpPr>
            <p:cNvPr id="726" name="Google Shape;726;p11"/>
            <p:cNvSpPr/>
            <p:nvPr/>
          </p:nvSpPr>
          <p:spPr>
            <a:xfrm>
              <a:off x="-22" y="1138386"/>
              <a:ext cx="1139036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11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11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9" name="Google Shape;729;p11"/>
          <p:cNvSpPr/>
          <p:nvPr/>
        </p:nvSpPr>
        <p:spPr>
          <a:xfrm>
            <a:off x="91037" y="4075462"/>
            <a:ext cx="387981" cy="388026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11"/>
          <p:cNvSpPr/>
          <p:nvPr/>
        </p:nvSpPr>
        <p:spPr>
          <a:xfrm>
            <a:off x="91037" y="4073674"/>
            <a:ext cx="387981" cy="388026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1" name="Google Shape;731;p11"/>
          <p:cNvGrpSpPr/>
          <p:nvPr/>
        </p:nvGrpSpPr>
        <p:grpSpPr>
          <a:xfrm>
            <a:off x="665062" y="3504055"/>
            <a:ext cx="387981" cy="389814"/>
            <a:chOff x="91121" y="1229502"/>
            <a:chExt cx="387284" cy="389113"/>
          </a:xfrm>
        </p:grpSpPr>
        <p:sp>
          <p:nvSpPr>
            <p:cNvPr id="732" name="Google Shape;732;p11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4" name="Google Shape;734;p11"/>
          <p:cNvGrpSpPr/>
          <p:nvPr/>
        </p:nvGrpSpPr>
        <p:grpSpPr>
          <a:xfrm>
            <a:off x="91037" y="4644249"/>
            <a:ext cx="387981" cy="389814"/>
            <a:chOff x="91146" y="2369247"/>
            <a:chExt cx="387284" cy="389113"/>
          </a:xfrm>
        </p:grpSpPr>
        <p:sp>
          <p:nvSpPr>
            <p:cNvPr id="735" name="Google Shape;735;p11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7" name="Google Shape;737;p11"/>
          <p:cNvGrpSpPr/>
          <p:nvPr/>
        </p:nvGrpSpPr>
        <p:grpSpPr>
          <a:xfrm>
            <a:off x="8021050" y="1135263"/>
            <a:ext cx="570564" cy="570564"/>
            <a:chOff x="20" y="2279036"/>
            <a:chExt cx="569538" cy="569538"/>
          </a:xfrm>
        </p:grpSpPr>
        <p:sp>
          <p:nvSpPr>
            <p:cNvPr id="738" name="Google Shape;738;p11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1" name="Google Shape;741;p11"/>
          <p:cNvSpPr/>
          <p:nvPr/>
        </p:nvSpPr>
        <p:spPr>
          <a:xfrm>
            <a:off x="7409949" y="-5525"/>
            <a:ext cx="1737362" cy="579151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11"/>
          <p:cNvSpPr/>
          <p:nvPr/>
        </p:nvSpPr>
        <p:spPr>
          <a:xfrm>
            <a:off x="7495337" y="87107"/>
            <a:ext cx="393843" cy="393888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040000" dist="47625">
              <a:srgbClr val="000000">
                <a:alpha val="3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11"/>
          <p:cNvSpPr/>
          <p:nvPr/>
        </p:nvSpPr>
        <p:spPr>
          <a:xfrm>
            <a:off x="8094681" y="87107"/>
            <a:ext cx="393843" cy="393888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040000" dist="47625">
              <a:srgbClr val="000000">
                <a:alpha val="3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4" name="Google Shape;744;p11"/>
          <p:cNvGrpSpPr/>
          <p:nvPr/>
        </p:nvGrpSpPr>
        <p:grpSpPr>
          <a:xfrm>
            <a:off x="8565100" y="2260200"/>
            <a:ext cx="579209" cy="579164"/>
            <a:chOff x="-3627" y="-1125"/>
            <a:chExt cx="569583" cy="569538"/>
          </a:xfrm>
        </p:grpSpPr>
        <p:sp>
          <p:nvSpPr>
            <p:cNvPr id="745" name="Google Shape;745;p11"/>
            <p:cNvSpPr/>
            <p:nvPr/>
          </p:nvSpPr>
          <p:spPr>
            <a:xfrm>
              <a:off x="-3627" y="-1125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rgbClr val="F3D7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87521" y="9177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87521" y="8998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8" name="Google Shape;748;p11"/>
          <p:cNvSpPr/>
          <p:nvPr/>
        </p:nvSpPr>
        <p:spPr>
          <a:xfrm>
            <a:off x="8576725" y="574198"/>
            <a:ext cx="570615" cy="1128013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9" name="Google Shape;749;p11"/>
          <p:cNvGrpSpPr/>
          <p:nvPr/>
        </p:nvGrpSpPr>
        <p:grpSpPr>
          <a:xfrm>
            <a:off x="8021050" y="1702204"/>
            <a:ext cx="1122996" cy="558007"/>
            <a:chOff x="-9" y="575775"/>
            <a:chExt cx="1155940" cy="574377"/>
          </a:xfrm>
        </p:grpSpPr>
        <p:sp>
          <p:nvSpPr>
            <p:cNvPr id="750" name="Google Shape;750;p11"/>
            <p:cNvSpPr/>
            <p:nvPr/>
          </p:nvSpPr>
          <p:spPr>
            <a:xfrm>
              <a:off x="-9" y="575775"/>
              <a:ext cx="1155940" cy="574377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91933" y="669466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11"/>
            <p:cNvSpPr/>
            <p:nvPr/>
          </p:nvSpPr>
          <p:spPr>
            <a:xfrm>
              <a:off x="91933" y="667666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666345" y="670379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666345" y="668579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5" name="Google Shape;755;p11"/>
          <p:cNvGrpSpPr/>
          <p:nvPr/>
        </p:nvGrpSpPr>
        <p:grpSpPr>
          <a:xfrm>
            <a:off x="8565125" y="2839375"/>
            <a:ext cx="579209" cy="2304124"/>
            <a:chOff x="-2" y="1138422"/>
            <a:chExt cx="569583" cy="2265831"/>
          </a:xfrm>
        </p:grpSpPr>
        <p:sp>
          <p:nvSpPr>
            <p:cNvPr id="756" name="Google Shape;756;p11"/>
            <p:cNvSpPr/>
            <p:nvPr/>
          </p:nvSpPr>
          <p:spPr>
            <a:xfrm>
              <a:off x="-2" y="1138422"/>
              <a:ext cx="569583" cy="2265831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9" name="Google Shape;759;p11"/>
          <p:cNvGrpSpPr/>
          <p:nvPr/>
        </p:nvGrpSpPr>
        <p:grpSpPr>
          <a:xfrm>
            <a:off x="8668024" y="3509991"/>
            <a:ext cx="387981" cy="389814"/>
            <a:chOff x="91121" y="1229502"/>
            <a:chExt cx="387284" cy="389113"/>
          </a:xfrm>
        </p:grpSpPr>
        <p:sp>
          <p:nvSpPr>
            <p:cNvPr id="760" name="Google Shape;760;p11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2" name="Google Shape;762;p11"/>
          <p:cNvGrpSpPr/>
          <p:nvPr/>
        </p:nvGrpSpPr>
        <p:grpSpPr>
          <a:xfrm>
            <a:off x="8668024" y="4075816"/>
            <a:ext cx="387981" cy="389814"/>
            <a:chOff x="91121" y="1229502"/>
            <a:chExt cx="387284" cy="389113"/>
          </a:xfrm>
        </p:grpSpPr>
        <p:sp>
          <p:nvSpPr>
            <p:cNvPr id="763" name="Google Shape;763;p11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5" name="Google Shape;765;p11"/>
          <p:cNvGrpSpPr/>
          <p:nvPr/>
        </p:nvGrpSpPr>
        <p:grpSpPr>
          <a:xfrm>
            <a:off x="8668024" y="4641641"/>
            <a:ext cx="387981" cy="389814"/>
            <a:chOff x="91121" y="1229502"/>
            <a:chExt cx="387284" cy="389113"/>
          </a:xfrm>
        </p:grpSpPr>
        <p:sp>
          <p:nvSpPr>
            <p:cNvPr id="766" name="Google Shape;766;p11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8" name="Google Shape;768;p11"/>
          <p:cNvSpPr txBox="1"/>
          <p:nvPr>
            <p:ph hasCustomPrompt="1" type="title"/>
          </p:nvPr>
        </p:nvSpPr>
        <p:spPr>
          <a:xfrm>
            <a:off x="1769550" y="1712550"/>
            <a:ext cx="5604900" cy="132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b="1" sz="9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69" name="Google Shape;769;p11"/>
          <p:cNvSpPr txBox="1"/>
          <p:nvPr>
            <p:ph idx="1" type="subTitle"/>
          </p:nvPr>
        </p:nvSpPr>
        <p:spPr>
          <a:xfrm>
            <a:off x="2102000" y="3113850"/>
            <a:ext cx="4940100" cy="3933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0" name="Google Shape;770;p11"/>
          <p:cNvSpPr/>
          <p:nvPr/>
        </p:nvSpPr>
        <p:spPr>
          <a:xfrm>
            <a:off x="8670737" y="90035"/>
            <a:ext cx="387986" cy="388031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040000" dist="47625">
              <a:srgbClr val="000000">
                <a:alpha val="3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11"/>
          <p:cNvSpPr/>
          <p:nvPr/>
        </p:nvSpPr>
        <p:spPr>
          <a:xfrm>
            <a:off x="8670737" y="634530"/>
            <a:ext cx="387986" cy="388031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11"/>
          <p:cNvSpPr/>
          <p:nvPr/>
        </p:nvSpPr>
        <p:spPr>
          <a:xfrm>
            <a:off x="8670737" y="1197530"/>
            <a:ext cx="387986" cy="388031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3"/>
          <p:cNvSpPr/>
          <p:nvPr/>
        </p:nvSpPr>
        <p:spPr>
          <a:xfrm>
            <a:off x="7304724" y="4568350"/>
            <a:ext cx="1750670" cy="570564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6" name="Google Shape;776;p13"/>
          <p:cNvGrpSpPr/>
          <p:nvPr/>
        </p:nvGrpSpPr>
        <p:grpSpPr>
          <a:xfrm>
            <a:off x="1131988" y="-10"/>
            <a:ext cx="570608" cy="570564"/>
            <a:chOff x="-27" y="1138389"/>
            <a:chExt cx="569583" cy="569538"/>
          </a:xfrm>
        </p:grpSpPr>
        <p:sp>
          <p:nvSpPr>
            <p:cNvPr id="777" name="Google Shape;777;p13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0" name="Google Shape;780;p13"/>
          <p:cNvGrpSpPr/>
          <p:nvPr/>
        </p:nvGrpSpPr>
        <p:grpSpPr>
          <a:xfrm>
            <a:off x="1600" y="-10"/>
            <a:ext cx="570608" cy="570564"/>
            <a:chOff x="-27" y="1138389"/>
            <a:chExt cx="569583" cy="569538"/>
          </a:xfrm>
        </p:grpSpPr>
        <p:sp>
          <p:nvSpPr>
            <p:cNvPr id="781" name="Google Shape;781;p13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4" name="Google Shape;784;p13"/>
          <p:cNvGrpSpPr/>
          <p:nvPr/>
        </p:nvGrpSpPr>
        <p:grpSpPr>
          <a:xfrm>
            <a:off x="566788" y="-10"/>
            <a:ext cx="570608" cy="570564"/>
            <a:chOff x="-27" y="1138389"/>
            <a:chExt cx="569583" cy="569538"/>
          </a:xfrm>
        </p:grpSpPr>
        <p:sp>
          <p:nvSpPr>
            <p:cNvPr id="785" name="Google Shape;785;p13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8" name="Google Shape;788;p13"/>
          <p:cNvGrpSpPr/>
          <p:nvPr/>
        </p:nvGrpSpPr>
        <p:grpSpPr>
          <a:xfrm>
            <a:off x="1587" y="570538"/>
            <a:ext cx="570608" cy="570564"/>
            <a:chOff x="-3627" y="1708598"/>
            <a:chExt cx="569583" cy="569538"/>
          </a:xfrm>
        </p:grpSpPr>
        <p:sp>
          <p:nvSpPr>
            <p:cNvPr id="789" name="Google Shape;789;p13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2" name="Google Shape;792;p13"/>
          <p:cNvSpPr/>
          <p:nvPr/>
        </p:nvSpPr>
        <p:spPr>
          <a:xfrm>
            <a:off x="7439225" y="-10"/>
            <a:ext cx="570615" cy="570571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13"/>
          <p:cNvSpPr/>
          <p:nvPr/>
        </p:nvSpPr>
        <p:spPr>
          <a:xfrm>
            <a:off x="7530537" y="93055"/>
            <a:ext cx="387986" cy="388031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13"/>
          <p:cNvSpPr/>
          <p:nvPr/>
        </p:nvSpPr>
        <p:spPr>
          <a:xfrm>
            <a:off x="7530537" y="91267"/>
            <a:ext cx="387986" cy="388030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13"/>
          <p:cNvSpPr/>
          <p:nvPr/>
        </p:nvSpPr>
        <p:spPr>
          <a:xfrm>
            <a:off x="8004088" y="-10"/>
            <a:ext cx="570615" cy="570571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13"/>
          <p:cNvSpPr/>
          <p:nvPr/>
        </p:nvSpPr>
        <p:spPr>
          <a:xfrm>
            <a:off x="8095399" y="93055"/>
            <a:ext cx="387986" cy="388031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13"/>
          <p:cNvSpPr/>
          <p:nvPr/>
        </p:nvSpPr>
        <p:spPr>
          <a:xfrm>
            <a:off x="8095399" y="91267"/>
            <a:ext cx="387986" cy="388030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13"/>
          <p:cNvSpPr/>
          <p:nvPr/>
        </p:nvSpPr>
        <p:spPr>
          <a:xfrm>
            <a:off x="8573475" y="-10"/>
            <a:ext cx="570615" cy="570571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99" name="Google Shape;799;p13"/>
          <p:cNvGrpSpPr/>
          <p:nvPr/>
        </p:nvGrpSpPr>
        <p:grpSpPr>
          <a:xfrm>
            <a:off x="8571792" y="570528"/>
            <a:ext cx="570622" cy="570577"/>
            <a:chOff x="2267190" y="4563049"/>
            <a:chExt cx="569596" cy="569552"/>
          </a:xfrm>
        </p:grpSpPr>
        <p:grpSp>
          <p:nvGrpSpPr>
            <p:cNvPr id="800" name="Google Shape;800;p13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801" name="Google Shape;801;p13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2" name="Google Shape;802;p13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03" name="Google Shape;803;p13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4" name="Google Shape;804;p13"/>
          <p:cNvGrpSpPr/>
          <p:nvPr/>
        </p:nvGrpSpPr>
        <p:grpSpPr>
          <a:xfrm>
            <a:off x="8571835" y="1141088"/>
            <a:ext cx="570564" cy="570564"/>
            <a:chOff x="20" y="2279036"/>
            <a:chExt cx="569538" cy="569538"/>
          </a:xfrm>
        </p:grpSpPr>
        <p:sp>
          <p:nvSpPr>
            <p:cNvPr id="805" name="Google Shape;805;p13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8" name="Google Shape;808;p13"/>
          <p:cNvGrpSpPr/>
          <p:nvPr/>
        </p:nvGrpSpPr>
        <p:grpSpPr>
          <a:xfrm>
            <a:off x="8573735" y="1702113"/>
            <a:ext cx="570564" cy="570564"/>
            <a:chOff x="20" y="2279036"/>
            <a:chExt cx="569538" cy="569538"/>
          </a:xfrm>
        </p:grpSpPr>
        <p:sp>
          <p:nvSpPr>
            <p:cNvPr id="809" name="Google Shape;809;p13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2" name="Google Shape;812;p13"/>
          <p:cNvGrpSpPr/>
          <p:nvPr/>
        </p:nvGrpSpPr>
        <p:grpSpPr>
          <a:xfrm>
            <a:off x="8573735" y="2263138"/>
            <a:ext cx="570564" cy="570564"/>
            <a:chOff x="20" y="2279036"/>
            <a:chExt cx="569538" cy="569538"/>
          </a:xfrm>
        </p:grpSpPr>
        <p:sp>
          <p:nvSpPr>
            <p:cNvPr id="813" name="Google Shape;813;p13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6" name="Google Shape;816;p13"/>
          <p:cNvGrpSpPr/>
          <p:nvPr/>
        </p:nvGrpSpPr>
        <p:grpSpPr>
          <a:xfrm>
            <a:off x="8573725" y="4568351"/>
            <a:ext cx="570608" cy="570564"/>
            <a:chOff x="-3627" y="1708598"/>
            <a:chExt cx="569583" cy="569538"/>
          </a:xfrm>
        </p:grpSpPr>
        <p:sp>
          <p:nvSpPr>
            <p:cNvPr id="817" name="Google Shape;817;p13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0" name="Google Shape;820;p13"/>
          <p:cNvSpPr/>
          <p:nvPr/>
        </p:nvSpPr>
        <p:spPr>
          <a:xfrm>
            <a:off x="8095412" y="4661416"/>
            <a:ext cx="387981" cy="388026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13"/>
          <p:cNvSpPr/>
          <p:nvPr/>
        </p:nvSpPr>
        <p:spPr>
          <a:xfrm>
            <a:off x="8095412" y="4659628"/>
            <a:ext cx="387981" cy="388026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rgbClr val="8AC04E">
                  <a:alpha val="56862"/>
                </a:srgbClr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2" name="Google Shape;822;p13"/>
          <p:cNvGrpSpPr/>
          <p:nvPr/>
        </p:nvGrpSpPr>
        <p:grpSpPr>
          <a:xfrm>
            <a:off x="7439225" y="4568351"/>
            <a:ext cx="570608" cy="570564"/>
            <a:chOff x="-3627" y="1708598"/>
            <a:chExt cx="569583" cy="569538"/>
          </a:xfrm>
        </p:grpSpPr>
        <p:sp>
          <p:nvSpPr>
            <p:cNvPr id="823" name="Google Shape;823;p13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13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13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6" name="Google Shape;826;p13"/>
          <p:cNvGrpSpPr/>
          <p:nvPr/>
        </p:nvGrpSpPr>
        <p:grpSpPr>
          <a:xfrm>
            <a:off x="6883100" y="4568351"/>
            <a:ext cx="570608" cy="570564"/>
            <a:chOff x="-3627" y="1708598"/>
            <a:chExt cx="569583" cy="569538"/>
          </a:xfrm>
        </p:grpSpPr>
        <p:sp>
          <p:nvSpPr>
            <p:cNvPr id="827" name="Google Shape;827;p13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13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13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0" name="Google Shape;830;p13"/>
          <p:cNvGrpSpPr/>
          <p:nvPr/>
        </p:nvGrpSpPr>
        <p:grpSpPr>
          <a:xfrm>
            <a:off x="6314250" y="4568353"/>
            <a:ext cx="570608" cy="570564"/>
            <a:chOff x="-27" y="1138389"/>
            <a:chExt cx="569583" cy="569538"/>
          </a:xfrm>
        </p:grpSpPr>
        <p:sp>
          <p:nvSpPr>
            <p:cNvPr id="831" name="Google Shape;831;p13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13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4" name="Google Shape;834;p13"/>
          <p:cNvGrpSpPr/>
          <p:nvPr/>
        </p:nvGrpSpPr>
        <p:grpSpPr>
          <a:xfrm>
            <a:off x="5745400" y="4568327"/>
            <a:ext cx="587273" cy="570564"/>
            <a:chOff x="-27" y="1138386"/>
            <a:chExt cx="569615" cy="569538"/>
          </a:xfrm>
        </p:grpSpPr>
        <p:sp>
          <p:nvSpPr>
            <p:cNvPr id="835" name="Google Shape;835;p13"/>
            <p:cNvSpPr/>
            <p:nvPr/>
          </p:nvSpPr>
          <p:spPr>
            <a:xfrm>
              <a:off x="-27" y="1138386"/>
              <a:ext cx="569615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13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13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8" name="Google Shape;838;p13"/>
          <p:cNvGrpSpPr/>
          <p:nvPr/>
        </p:nvGrpSpPr>
        <p:grpSpPr>
          <a:xfrm>
            <a:off x="4430" y="4568340"/>
            <a:ext cx="570622" cy="570577"/>
            <a:chOff x="2267190" y="4563049"/>
            <a:chExt cx="569596" cy="569552"/>
          </a:xfrm>
        </p:grpSpPr>
        <p:grpSp>
          <p:nvGrpSpPr>
            <p:cNvPr id="839" name="Google Shape;839;p13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840" name="Google Shape;840;p13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1" name="Google Shape;841;p13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42" name="Google Shape;842;p13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3" name="Google Shape;843;p13"/>
          <p:cNvGrpSpPr/>
          <p:nvPr/>
        </p:nvGrpSpPr>
        <p:grpSpPr>
          <a:xfrm>
            <a:off x="566805" y="4568340"/>
            <a:ext cx="570622" cy="570577"/>
            <a:chOff x="2267190" y="4563049"/>
            <a:chExt cx="569596" cy="569552"/>
          </a:xfrm>
        </p:grpSpPr>
        <p:grpSp>
          <p:nvGrpSpPr>
            <p:cNvPr id="844" name="Google Shape;844;p13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845" name="Google Shape;845;p13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6" name="Google Shape;846;p13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47" name="Google Shape;847;p13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8" name="Google Shape;848;p13"/>
          <p:cNvGrpSpPr/>
          <p:nvPr/>
        </p:nvGrpSpPr>
        <p:grpSpPr>
          <a:xfrm>
            <a:off x="1137430" y="4568340"/>
            <a:ext cx="570622" cy="570577"/>
            <a:chOff x="2267190" y="4563049"/>
            <a:chExt cx="569596" cy="569552"/>
          </a:xfrm>
        </p:grpSpPr>
        <p:grpSp>
          <p:nvGrpSpPr>
            <p:cNvPr id="849" name="Google Shape;849;p13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850" name="Google Shape;850;p13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1" name="Google Shape;851;p13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52" name="Google Shape;852;p13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3" name="Google Shape;853;p13"/>
          <p:cNvGrpSpPr/>
          <p:nvPr/>
        </p:nvGrpSpPr>
        <p:grpSpPr>
          <a:xfrm>
            <a:off x="1708038" y="4568353"/>
            <a:ext cx="570608" cy="570564"/>
            <a:chOff x="-27" y="1138389"/>
            <a:chExt cx="569583" cy="569538"/>
          </a:xfrm>
        </p:grpSpPr>
        <p:sp>
          <p:nvSpPr>
            <p:cNvPr id="854" name="Google Shape;854;p13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7" name="Google Shape;857;p13"/>
          <p:cNvGrpSpPr/>
          <p:nvPr/>
        </p:nvGrpSpPr>
        <p:grpSpPr>
          <a:xfrm>
            <a:off x="2270413" y="4568353"/>
            <a:ext cx="570608" cy="570564"/>
            <a:chOff x="-27" y="1138389"/>
            <a:chExt cx="569583" cy="569538"/>
          </a:xfrm>
        </p:grpSpPr>
        <p:sp>
          <p:nvSpPr>
            <p:cNvPr id="858" name="Google Shape;858;p13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1" name="Google Shape;861;p13"/>
          <p:cNvGrpSpPr/>
          <p:nvPr/>
        </p:nvGrpSpPr>
        <p:grpSpPr>
          <a:xfrm>
            <a:off x="4485" y="3997788"/>
            <a:ext cx="570564" cy="570564"/>
            <a:chOff x="20" y="2279036"/>
            <a:chExt cx="569538" cy="569538"/>
          </a:xfrm>
        </p:grpSpPr>
        <p:sp>
          <p:nvSpPr>
            <p:cNvPr id="862" name="Google Shape;862;p13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5" name="Google Shape;865;p13"/>
          <p:cNvSpPr txBox="1"/>
          <p:nvPr>
            <p:ph idx="1" type="subTitle"/>
          </p:nvPr>
        </p:nvSpPr>
        <p:spPr>
          <a:xfrm>
            <a:off x="713775" y="2740975"/>
            <a:ext cx="24231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866" name="Google Shape;866;p13"/>
          <p:cNvSpPr txBox="1"/>
          <p:nvPr>
            <p:ph hasCustomPrompt="1" type="title"/>
          </p:nvPr>
        </p:nvSpPr>
        <p:spPr>
          <a:xfrm>
            <a:off x="1446658" y="1693600"/>
            <a:ext cx="957600" cy="9576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b="1" sz="3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67" name="Google Shape;867;p13"/>
          <p:cNvSpPr txBox="1"/>
          <p:nvPr>
            <p:ph idx="2" type="subTitle"/>
          </p:nvPr>
        </p:nvSpPr>
        <p:spPr>
          <a:xfrm>
            <a:off x="713766" y="3317164"/>
            <a:ext cx="24231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8" name="Google Shape;868;p13"/>
          <p:cNvSpPr txBox="1"/>
          <p:nvPr>
            <p:ph idx="3"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869" name="Google Shape;869;p13"/>
          <p:cNvSpPr txBox="1"/>
          <p:nvPr>
            <p:ph idx="4" type="subTitle"/>
          </p:nvPr>
        </p:nvSpPr>
        <p:spPr>
          <a:xfrm>
            <a:off x="3355587" y="2740975"/>
            <a:ext cx="24231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870" name="Google Shape;870;p13"/>
          <p:cNvSpPr txBox="1"/>
          <p:nvPr>
            <p:ph hasCustomPrompt="1" idx="5" type="title"/>
          </p:nvPr>
        </p:nvSpPr>
        <p:spPr>
          <a:xfrm>
            <a:off x="4088337" y="1693600"/>
            <a:ext cx="957600" cy="9576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b="1" sz="3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71" name="Google Shape;871;p13"/>
          <p:cNvSpPr txBox="1"/>
          <p:nvPr>
            <p:ph idx="6" type="subTitle"/>
          </p:nvPr>
        </p:nvSpPr>
        <p:spPr>
          <a:xfrm>
            <a:off x="3355587" y="3317164"/>
            <a:ext cx="24231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2" name="Google Shape;872;p13"/>
          <p:cNvSpPr txBox="1"/>
          <p:nvPr>
            <p:ph idx="7" type="subTitle"/>
          </p:nvPr>
        </p:nvSpPr>
        <p:spPr>
          <a:xfrm>
            <a:off x="6007675" y="2740975"/>
            <a:ext cx="24231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873" name="Google Shape;873;p13"/>
          <p:cNvSpPr txBox="1"/>
          <p:nvPr>
            <p:ph hasCustomPrompt="1" idx="8" type="title"/>
          </p:nvPr>
        </p:nvSpPr>
        <p:spPr>
          <a:xfrm>
            <a:off x="6740558" y="1693600"/>
            <a:ext cx="957600" cy="957600"/>
          </a:xfrm>
          <a:prstGeom prst="rect">
            <a:avLst/>
          </a:prstGeom>
          <a:solidFill>
            <a:schemeClr val="accent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b="1" sz="3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74" name="Google Shape;874;p13"/>
          <p:cNvSpPr txBox="1"/>
          <p:nvPr>
            <p:ph idx="9" type="subTitle"/>
          </p:nvPr>
        </p:nvSpPr>
        <p:spPr>
          <a:xfrm>
            <a:off x="6007666" y="3317164"/>
            <a:ext cx="24231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5" name="Google Shape;875;p13"/>
          <p:cNvSpPr/>
          <p:nvPr/>
        </p:nvSpPr>
        <p:spPr>
          <a:xfrm>
            <a:off x="8667498" y="84610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50000">
                <a:schemeClr val="lt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47">
    <p:bg>
      <p:bgPr>
        <a:solidFill>
          <a:schemeClr val="dk2"/>
        </a:solidFill>
      </p:bgPr>
    </p:bg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Google Shape;877;p14"/>
          <p:cNvGrpSpPr/>
          <p:nvPr/>
        </p:nvGrpSpPr>
        <p:grpSpPr>
          <a:xfrm>
            <a:off x="-337" y="-1122"/>
            <a:ext cx="570608" cy="570564"/>
            <a:chOff x="-27" y="1138389"/>
            <a:chExt cx="569583" cy="569538"/>
          </a:xfrm>
        </p:grpSpPr>
        <p:sp>
          <p:nvSpPr>
            <p:cNvPr id="878" name="Google Shape;878;p14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14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14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1" name="Google Shape;881;p14"/>
          <p:cNvSpPr txBox="1"/>
          <p:nvPr>
            <p:ph hasCustomPrompt="1" type="title"/>
          </p:nvPr>
        </p:nvSpPr>
        <p:spPr>
          <a:xfrm>
            <a:off x="6772300" y="1011550"/>
            <a:ext cx="1223400" cy="12234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b="1" sz="60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82" name="Google Shape;882;p14"/>
          <p:cNvGrpSpPr/>
          <p:nvPr/>
        </p:nvGrpSpPr>
        <p:grpSpPr>
          <a:xfrm>
            <a:off x="561070" y="-1125"/>
            <a:ext cx="1711565" cy="570564"/>
            <a:chOff x="569417" y="0"/>
            <a:chExt cx="1708490" cy="569538"/>
          </a:xfrm>
        </p:grpSpPr>
        <p:sp>
          <p:nvSpPr>
            <p:cNvPr id="883" name="Google Shape;883;p14"/>
            <p:cNvSpPr/>
            <p:nvPr/>
          </p:nvSpPr>
          <p:spPr>
            <a:xfrm>
              <a:off x="569417" y="0"/>
              <a:ext cx="1708490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84" name="Google Shape;884;p14"/>
            <p:cNvGrpSpPr/>
            <p:nvPr/>
          </p:nvGrpSpPr>
          <p:grpSpPr>
            <a:xfrm>
              <a:off x="653386" y="90512"/>
              <a:ext cx="387368" cy="388528"/>
              <a:chOff x="666260" y="90669"/>
              <a:chExt cx="390650" cy="391819"/>
            </a:xfrm>
          </p:grpSpPr>
          <p:sp>
            <p:nvSpPr>
              <p:cNvPr id="885" name="Google Shape;885;p14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6" name="Google Shape;886;p14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87" name="Google Shape;887;p14"/>
            <p:cNvGrpSpPr/>
            <p:nvPr/>
          </p:nvGrpSpPr>
          <p:grpSpPr>
            <a:xfrm>
              <a:off x="1242770" y="90512"/>
              <a:ext cx="387368" cy="388528"/>
              <a:chOff x="666260" y="90669"/>
              <a:chExt cx="390650" cy="391819"/>
            </a:xfrm>
          </p:grpSpPr>
          <p:sp>
            <p:nvSpPr>
              <p:cNvPr id="888" name="Google Shape;888;p14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9" name="Google Shape;889;p14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90" name="Google Shape;890;p14"/>
            <p:cNvGrpSpPr/>
            <p:nvPr/>
          </p:nvGrpSpPr>
          <p:grpSpPr>
            <a:xfrm>
              <a:off x="1792404" y="90512"/>
              <a:ext cx="387368" cy="388528"/>
              <a:chOff x="666260" y="90669"/>
              <a:chExt cx="390650" cy="391819"/>
            </a:xfrm>
          </p:grpSpPr>
          <p:sp>
            <p:nvSpPr>
              <p:cNvPr id="891" name="Google Shape;891;p14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2" name="Google Shape;892;p14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893" name="Google Shape;893;p14"/>
          <p:cNvGrpSpPr/>
          <p:nvPr/>
        </p:nvGrpSpPr>
        <p:grpSpPr>
          <a:xfrm>
            <a:off x="-288" y="569450"/>
            <a:ext cx="1148164" cy="570564"/>
            <a:chOff x="-2" y="1138386"/>
            <a:chExt cx="1146101" cy="569538"/>
          </a:xfrm>
        </p:grpSpPr>
        <p:sp>
          <p:nvSpPr>
            <p:cNvPr id="894" name="Google Shape;894;p14"/>
            <p:cNvSpPr/>
            <p:nvPr/>
          </p:nvSpPr>
          <p:spPr>
            <a:xfrm>
              <a:off x="-2" y="1138386"/>
              <a:ext cx="1146101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14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14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7" name="Google Shape;897;p14"/>
          <p:cNvGrpSpPr/>
          <p:nvPr/>
        </p:nvGrpSpPr>
        <p:grpSpPr>
          <a:xfrm>
            <a:off x="658906" y="660730"/>
            <a:ext cx="387981" cy="389814"/>
            <a:chOff x="91121" y="1229502"/>
            <a:chExt cx="387284" cy="389113"/>
          </a:xfrm>
        </p:grpSpPr>
        <p:sp>
          <p:nvSpPr>
            <p:cNvPr id="898" name="Google Shape;898;p14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14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0" name="Google Shape;900;p14"/>
          <p:cNvGrpSpPr/>
          <p:nvPr/>
        </p:nvGrpSpPr>
        <p:grpSpPr>
          <a:xfrm>
            <a:off x="-312" y="1728288"/>
            <a:ext cx="570608" cy="570564"/>
            <a:chOff x="-3627" y="1708598"/>
            <a:chExt cx="569583" cy="569538"/>
          </a:xfrm>
        </p:grpSpPr>
        <p:sp>
          <p:nvSpPr>
            <p:cNvPr id="901" name="Google Shape;901;p14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4" name="Google Shape;904;p14"/>
          <p:cNvGrpSpPr/>
          <p:nvPr/>
        </p:nvGrpSpPr>
        <p:grpSpPr>
          <a:xfrm>
            <a:off x="567575" y="4004735"/>
            <a:ext cx="570640" cy="1138768"/>
            <a:chOff x="-33" y="1138409"/>
            <a:chExt cx="569615" cy="1136722"/>
          </a:xfrm>
        </p:grpSpPr>
        <p:sp>
          <p:nvSpPr>
            <p:cNvPr id="905" name="Google Shape;905;p14"/>
            <p:cNvSpPr/>
            <p:nvPr/>
          </p:nvSpPr>
          <p:spPr>
            <a:xfrm>
              <a:off x="-33" y="1138409"/>
              <a:ext cx="569615" cy="1136722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14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8" name="Google Shape;908;p14"/>
          <p:cNvGrpSpPr/>
          <p:nvPr/>
        </p:nvGrpSpPr>
        <p:grpSpPr>
          <a:xfrm>
            <a:off x="661274" y="4665522"/>
            <a:ext cx="387981" cy="389814"/>
            <a:chOff x="91121" y="1229502"/>
            <a:chExt cx="387284" cy="389113"/>
          </a:xfrm>
        </p:grpSpPr>
        <p:sp>
          <p:nvSpPr>
            <p:cNvPr id="909" name="Google Shape;909;p14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1" name="Google Shape;911;p14"/>
          <p:cNvGrpSpPr/>
          <p:nvPr/>
        </p:nvGrpSpPr>
        <p:grpSpPr>
          <a:xfrm>
            <a:off x="-312" y="2865963"/>
            <a:ext cx="570564" cy="570564"/>
            <a:chOff x="20" y="2279036"/>
            <a:chExt cx="569538" cy="569538"/>
          </a:xfrm>
        </p:grpSpPr>
        <p:sp>
          <p:nvSpPr>
            <p:cNvPr id="912" name="Google Shape;912;p14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5" name="Google Shape;915;p14"/>
          <p:cNvGrpSpPr/>
          <p:nvPr/>
        </p:nvGrpSpPr>
        <p:grpSpPr>
          <a:xfrm>
            <a:off x="-312" y="2298840"/>
            <a:ext cx="1148196" cy="570529"/>
            <a:chOff x="-9" y="575775"/>
            <a:chExt cx="1155940" cy="574377"/>
          </a:xfrm>
        </p:grpSpPr>
        <p:sp>
          <p:nvSpPr>
            <p:cNvPr id="916" name="Google Shape;916;p14"/>
            <p:cNvSpPr/>
            <p:nvPr/>
          </p:nvSpPr>
          <p:spPr>
            <a:xfrm>
              <a:off x="-9" y="575775"/>
              <a:ext cx="1155940" cy="574377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91933" y="669466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91933" y="667666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666345" y="670379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14"/>
            <p:cNvSpPr/>
            <p:nvPr/>
          </p:nvSpPr>
          <p:spPr>
            <a:xfrm>
              <a:off x="666345" y="668579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1" name="Google Shape;921;p14"/>
          <p:cNvGrpSpPr/>
          <p:nvPr/>
        </p:nvGrpSpPr>
        <p:grpSpPr>
          <a:xfrm>
            <a:off x="1138160" y="4575270"/>
            <a:ext cx="1708554" cy="569538"/>
            <a:chOff x="7432254" y="572039"/>
            <a:chExt cx="1708554" cy="569538"/>
          </a:xfrm>
        </p:grpSpPr>
        <p:sp>
          <p:nvSpPr>
            <p:cNvPr id="922" name="Google Shape;922;p14"/>
            <p:cNvSpPr/>
            <p:nvPr/>
          </p:nvSpPr>
          <p:spPr>
            <a:xfrm>
              <a:off x="7432254" y="572039"/>
              <a:ext cx="1708554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7523549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8112956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8662612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7523176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8112559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8662193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9" name="Google Shape;929;p14"/>
          <p:cNvSpPr txBox="1"/>
          <p:nvPr>
            <p:ph idx="2" type="title"/>
          </p:nvPr>
        </p:nvSpPr>
        <p:spPr>
          <a:xfrm>
            <a:off x="2484384" y="2435925"/>
            <a:ext cx="5627700" cy="104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b="1" sz="7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30" name="Google Shape;930;p14"/>
          <p:cNvSpPr txBox="1"/>
          <p:nvPr>
            <p:ph idx="1" type="subTitle"/>
          </p:nvPr>
        </p:nvSpPr>
        <p:spPr>
          <a:xfrm>
            <a:off x="3542500" y="3738650"/>
            <a:ext cx="4453200" cy="3933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931" name="Google Shape;931;p14"/>
          <p:cNvGrpSpPr/>
          <p:nvPr/>
        </p:nvGrpSpPr>
        <p:grpSpPr>
          <a:xfrm>
            <a:off x="-325" y="3436508"/>
            <a:ext cx="570608" cy="1706973"/>
            <a:chOff x="-14" y="1138363"/>
            <a:chExt cx="569583" cy="1703906"/>
          </a:xfrm>
        </p:grpSpPr>
        <p:sp>
          <p:nvSpPr>
            <p:cNvPr id="932" name="Google Shape;932;p14"/>
            <p:cNvSpPr/>
            <p:nvPr/>
          </p:nvSpPr>
          <p:spPr>
            <a:xfrm>
              <a:off x="-14" y="1138363"/>
              <a:ext cx="569583" cy="1703906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5" name="Google Shape;935;p14"/>
          <p:cNvGrpSpPr/>
          <p:nvPr/>
        </p:nvGrpSpPr>
        <p:grpSpPr>
          <a:xfrm>
            <a:off x="90999" y="4095992"/>
            <a:ext cx="387981" cy="389814"/>
            <a:chOff x="91121" y="1229502"/>
            <a:chExt cx="387284" cy="389113"/>
          </a:xfrm>
        </p:grpSpPr>
        <p:sp>
          <p:nvSpPr>
            <p:cNvPr id="936" name="Google Shape;936;p14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8" name="Google Shape;938;p14"/>
          <p:cNvGrpSpPr/>
          <p:nvPr/>
        </p:nvGrpSpPr>
        <p:grpSpPr>
          <a:xfrm>
            <a:off x="90974" y="4665522"/>
            <a:ext cx="387981" cy="389814"/>
            <a:chOff x="91121" y="1229502"/>
            <a:chExt cx="387284" cy="389113"/>
          </a:xfrm>
        </p:grpSpPr>
        <p:sp>
          <p:nvSpPr>
            <p:cNvPr id="939" name="Google Shape;939;p14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47_1">
    <p:bg>
      <p:bgPr>
        <a:solidFill>
          <a:schemeClr val="accent1"/>
        </a:solidFill>
      </p:bgPr>
    </p:bg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5"/>
          <p:cNvSpPr/>
          <p:nvPr/>
        </p:nvSpPr>
        <p:spPr>
          <a:xfrm>
            <a:off x="-263" y="569425"/>
            <a:ext cx="1137713" cy="570571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15"/>
          <p:cNvSpPr txBox="1"/>
          <p:nvPr>
            <p:ph type="title"/>
          </p:nvPr>
        </p:nvSpPr>
        <p:spPr>
          <a:xfrm>
            <a:off x="2272950" y="2444850"/>
            <a:ext cx="4606800" cy="10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7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44" name="Google Shape;944;p15"/>
          <p:cNvSpPr txBox="1"/>
          <p:nvPr>
            <p:ph hasCustomPrompt="1" idx="2" type="title"/>
          </p:nvPr>
        </p:nvSpPr>
        <p:spPr>
          <a:xfrm>
            <a:off x="3964656" y="927250"/>
            <a:ext cx="1223400" cy="12234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b="1" sz="60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945" name="Google Shape;945;p15"/>
          <p:cNvGrpSpPr/>
          <p:nvPr/>
        </p:nvGrpSpPr>
        <p:grpSpPr>
          <a:xfrm>
            <a:off x="-265" y="1666"/>
            <a:ext cx="1711565" cy="570564"/>
            <a:chOff x="569417" y="0"/>
            <a:chExt cx="1708490" cy="569538"/>
          </a:xfrm>
        </p:grpSpPr>
        <p:sp>
          <p:nvSpPr>
            <p:cNvPr id="946" name="Google Shape;946;p15"/>
            <p:cNvSpPr/>
            <p:nvPr/>
          </p:nvSpPr>
          <p:spPr>
            <a:xfrm>
              <a:off x="569417" y="0"/>
              <a:ext cx="1708490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47" name="Google Shape;947;p15"/>
            <p:cNvGrpSpPr/>
            <p:nvPr/>
          </p:nvGrpSpPr>
          <p:grpSpPr>
            <a:xfrm>
              <a:off x="653386" y="90512"/>
              <a:ext cx="387368" cy="388528"/>
              <a:chOff x="666260" y="90669"/>
              <a:chExt cx="390650" cy="391819"/>
            </a:xfrm>
          </p:grpSpPr>
          <p:sp>
            <p:nvSpPr>
              <p:cNvPr id="948" name="Google Shape;948;p15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9" name="Google Shape;949;p15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50" name="Google Shape;950;p15"/>
            <p:cNvGrpSpPr/>
            <p:nvPr/>
          </p:nvGrpSpPr>
          <p:grpSpPr>
            <a:xfrm>
              <a:off x="1242770" y="90512"/>
              <a:ext cx="387368" cy="388528"/>
              <a:chOff x="666260" y="90669"/>
              <a:chExt cx="390650" cy="391819"/>
            </a:xfrm>
          </p:grpSpPr>
          <p:sp>
            <p:nvSpPr>
              <p:cNvPr id="951" name="Google Shape;951;p15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2" name="Google Shape;952;p15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53" name="Google Shape;953;p15"/>
            <p:cNvGrpSpPr/>
            <p:nvPr/>
          </p:nvGrpSpPr>
          <p:grpSpPr>
            <a:xfrm>
              <a:off x="1792404" y="90512"/>
              <a:ext cx="387368" cy="388528"/>
              <a:chOff x="666260" y="90669"/>
              <a:chExt cx="390650" cy="391819"/>
            </a:xfrm>
          </p:grpSpPr>
          <p:sp>
            <p:nvSpPr>
              <p:cNvPr id="954" name="Google Shape;954;p15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5" name="Google Shape;955;p15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56" name="Google Shape;956;p15"/>
          <p:cNvGrpSpPr/>
          <p:nvPr/>
        </p:nvGrpSpPr>
        <p:grpSpPr>
          <a:xfrm>
            <a:off x="-270" y="1710575"/>
            <a:ext cx="1711565" cy="570564"/>
            <a:chOff x="-3619" y="-1125"/>
            <a:chExt cx="1708490" cy="569538"/>
          </a:xfrm>
        </p:grpSpPr>
        <p:sp>
          <p:nvSpPr>
            <p:cNvPr id="957" name="Google Shape;957;p15"/>
            <p:cNvSpPr/>
            <p:nvPr/>
          </p:nvSpPr>
          <p:spPr>
            <a:xfrm>
              <a:off x="-3619" y="-1125"/>
              <a:ext cx="1708490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rgbClr val="F3D7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15"/>
            <p:cNvSpPr/>
            <p:nvPr/>
          </p:nvSpPr>
          <p:spPr>
            <a:xfrm>
              <a:off x="87521" y="9177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87521" y="8998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60" name="Google Shape;960;p15"/>
          <p:cNvGrpSpPr/>
          <p:nvPr/>
        </p:nvGrpSpPr>
        <p:grpSpPr>
          <a:xfrm>
            <a:off x="-275" y="1140025"/>
            <a:ext cx="1137734" cy="570564"/>
            <a:chOff x="23" y="2279048"/>
            <a:chExt cx="1135690" cy="569538"/>
          </a:xfrm>
        </p:grpSpPr>
        <p:sp>
          <p:nvSpPr>
            <p:cNvPr id="961" name="Google Shape;961;p15"/>
            <p:cNvSpPr/>
            <p:nvPr/>
          </p:nvSpPr>
          <p:spPr>
            <a:xfrm>
              <a:off x="23" y="2279048"/>
              <a:ext cx="1135690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64" name="Google Shape;964;p15"/>
          <p:cNvGrpSpPr/>
          <p:nvPr/>
        </p:nvGrpSpPr>
        <p:grpSpPr>
          <a:xfrm>
            <a:off x="10" y="2280918"/>
            <a:ext cx="1148196" cy="570529"/>
            <a:chOff x="-9" y="575775"/>
            <a:chExt cx="1155940" cy="574377"/>
          </a:xfrm>
        </p:grpSpPr>
        <p:sp>
          <p:nvSpPr>
            <p:cNvPr id="965" name="Google Shape;965;p15"/>
            <p:cNvSpPr/>
            <p:nvPr/>
          </p:nvSpPr>
          <p:spPr>
            <a:xfrm>
              <a:off x="-9" y="575775"/>
              <a:ext cx="1155940" cy="574377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91933" y="669466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91933" y="667666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15"/>
            <p:cNvSpPr/>
            <p:nvPr/>
          </p:nvSpPr>
          <p:spPr>
            <a:xfrm>
              <a:off x="666345" y="670379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15"/>
            <p:cNvSpPr/>
            <p:nvPr/>
          </p:nvSpPr>
          <p:spPr>
            <a:xfrm>
              <a:off x="666345" y="668579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0" name="Google Shape;970;p15"/>
          <p:cNvGrpSpPr/>
          <p:nvPr/>
        </p:nvGrpSpPr>
        <p:grpSpPr>
          <a:xfrm>
            <a:off x="659862" y="1230387"/>
            <a:ext cx="387981" cy="389814"/>
            <a:chOff x="91146" y="2369247"/>
            <a:chExt cx="387284" cy="389113"/>
          </a:xfrm>
        </p:grpSpPr>
        <p:sp>
          <p:nvSpPr>
            <p:cNvPr id="971" name="Google Shape;971;p15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3" name="Google Shape;973;p15"/>
          <p:cNvGrpSpPr/>
          <p:nvPr/>
        </p:nvGrpSpPr>
        <p:grpSpPr>
          <a:xfrm>
            <a:off x="659862" y="1801852"/>
            <a:ext cx="387981" cy="389814"/>
            <a:chOff x="87521" y="89988"/>
            <a:chExt cx="387284" cy="389113"/>
          </a:xfrm>
        </p:grpSpPr>
        <p:sp>
          <p:nvSpPr>
            <p:cNvPr id="974" name="Google Shape;974;p15"/>
            <p:cNvSpPr/>
            <p:nvPr/>
          </p:nvSpPr>
          <p:spPr>
            <a:xfrm>
              <a:off x="87521" y="9177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15"/>
            <p:cNvSpPr/>
            <p:nvPr/>
          </p:nvSpPr>
          <p:spPr>
            <a:xfrm>
              <a:off x="87521" y="8998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6" name="Google Shape;976;p15"/>
          <p:cNvGrpSpPr/>
          <p:nvPr/>
        </p:nvGrpSpPr>
        <p:grpSpPr>
          <a:xfrm>
            <a:off x="1228737" y="1801852"/>
            <a:ext cx="387981" cy="389814"/>
            <a:chOff x="87521" y="89988"/>
            <a:chExt cx="387284" cy="389113"/>
          </a:xfrm>
        </p:grpSpPr>
        <p:sp>
          <p:nvSpPr>
            <p:cNvPr id="977" name="Google Shape;977;p15"/>
            <p:cNvSpPr/>
            <p:nvPr/>
          </p:nvSpPr>
          <p:spPr>
            <a:xfrm>
              <a:off x="87521" y="9177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15"/>
            <p:cNvSpPr/>
            <p:nvPr/>
          </p:nvSpPr>
          <p:spPr>
            <a:xfrm>
              <a:off x="87521" y="8998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9" name="Google Shape;979;p15"/>
          <p:cNvGrpSpPr/>
          <p:nvPr/>
        </p:nvGrpSpPr>
        <p:grpSpPr>
          <a:xfrm>
            <a:off x="-278" y="4568100"/>
            <a:ext cx="1711565" cy="570564"/>
            <a:chOff x="569417" y="0"/>
            <a:chExt cx="1708490" cy="569538"/>
          </a:xfrm>
        </p:grpSpPr>
        <p:sp>
          <p:nvSpPr>
            <p:cNvPr id="980" name="Google Shape;980;p15"/>
            <p:cNvSpPr/>
            <p:nvPr/>
          </p:nvSpPr>
          <p:spPr>
            <a:xfrm>
              <a:off x="569417" y="0"/>
              <a:ext cx="1708490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81" name="Google Shape;981;p15"/>
            <p:cNvGrpSpPr/>
            <p:nvPr/>
          </p:nvGrpSpPr>
          <p:grpSpPr>
            <a:xfrm>
              <a:off x="653386" y="90512"/>
              <a:ext cx="387368" cy="388528"/>
              <a:chOff x="666260" y="90669"/>
              <a:chExt cx="390650" cy="391819"/>
            </a:xfrm>
          </p:grpSpPr>
          <p:sp>
            <p:nvSpPr>
              <p:cNvPr id="982" name="Google Shape;982;p15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3" name="Google Shape;983;p15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84" name="Google Shape;984;p15"/>
            <p:cNvGrpSpPr/>
            <p:nvPr/>
          </p:nvGrpSpPr>
          <p:grpSpPr>
            <a:xfrm>
              <a:off x="1242770" y="90512"/>
              <a:ext cx="387368" cy="388528"/>
              <a:chOff x="666260" y="90669"/>
              <a:chExt cx="390650" cy="391819"/>
            </a:xfrm>
          </p:grpSpPr>
          <p:sp>
            <p:nvSpPr>
              <p:cNvPr id="985" name="Google Shape;985;p15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6" name="Google Shape;986;p15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87" name="Google Shape;987;p15"/>
            <p:cNvGrpSpPr/>
            <p:nvPr/>
          </p:nvGrpSpPr>
          <p:grpSpPr>
            <a:xfrm>
              <a:off x="1792404" y="90512"/>
              <a:ext cx="387368" cy="388528"/>
              <a:chOff x="666260" y="90669"/>
              <a:chExt cx="390650" cy="391819"/>
            </a:xfrm>
          </p:grpSpPr>
          <p:sp>
            <p:nvSpPr>
              <p:cNvPr id="988" name="Google Shape;988;p15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9" name="Google Shape;989;p15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90" name="Google Shape;990;p15"/>
          <p:cNvGrpSpPr/>
          <p:nvPr/>
        </p:nvGrpSpPr>
        <p:grpSpPr>
          <a:xfrm>
            <a:off x="1711272" y="4568100"/>
            <a:ext cx="570564" cy="570564"/>
            <a:chOff x="20" y="2279036"/>
            <a:chExt cx="569538" cy="569538"/>
          </a:xfrm>
        </p:grpSpPr>
        <p:sp>
          <p:nvSpPr>
            <p:cNvPr id="991" name="Google Shape;991;p15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15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15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4" name="Google Shape;994;p15"/>
          <p:cNvGrpSpPr/>
          <p:nvPr/>
        </p:nvGrpSpPr>
        <p:grpSpPr>
          <a:xfrm>
            <a:off x="7995797" y="-5848"/>
            <a:ext cx="1148196" cy="570529"/>
            <a:chOff x="-9" y="575775"/>
            <a:chExt cx="1155940" cy="574377"/>
          </a:xfrm>
        </p:grpSpPr>
        <p:sp>
          <p:nvSpPr>
            <p:cNvPr id="995" name="Google Shape;995;p15"/>
            <p:cNvSpPr/>
            <p:nvPr/>
          </p:nvSpPr>
          <p:spPr>
            <a:xfrm>
              <a:off x="-9" y="575775"/>
              <a:ext cx="1155940" cy="574377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91933" y="669466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91933" y="667666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666345" y="670379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666345" y="668579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0" name="Google Shape;1000;p15"/>
          <p:cNvGrpSpPr/>
          <p:nvPr/>
        </p:nvGrpSpPr>
        <p:grpSpPr>
          <a:xfrm>
            <a:off x="8573697" y="559925"/>
            <a:ext cx="570608" cy="570564"/>
            <a:chOff x="-3627" y="-1125"/>
            <a:chExt cx="569583" cy="569538"/>
          </a:xfrm>
        </p:grpSpPr>
        <p:sp>
          <p:nvSpPr>
            <p:cNvPr id="1001" name="Google Shape;1001;p15"/>
            <p:cNvSpPr/>
            <p:nvPr/>
          </p:nvSpPr>
          <p:spPr>
            <a:xfrm>
              <a:off x="-3627" y="-1125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rgbClr val="F3D7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87521" y="9177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15"/>
            <p:cNvSpPr/>
            <p:nvPr/>
          </p:nvSpPr>
          <p:spPr>
            <a:xfrm>
              <a:off x="87521" y="8998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4" name="Google Shape;1004;p15"/>
          <p:cNvGrpSpPr/>
          <p:nvPr/>
        </p:nvGrpSpPr>
        <p:grpSpPr>
          <a:xfrm>
            <a:off x="8573697" y="1125750"/>
            <a:ext cx="570608" cy="570564"/>
            <a:chOff x="-3627" y="-1125"/>
            <a:chExt cx="569583" cy="569538"/>
          </a:xfrm>
        </p:grpSpPr>
        <p:sp>
          <p:nvSpPr>
            <p:cNvPr id="1005" name="Google Shape;1005;p15"/>
            <p:cNvSpPr/>
            <p:nvPr/>
          </p:nvSpPr>
          <p:spPr>
            <a:xfrm>
              <a:off x="-3627" y="-1125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rgbClr val="F3D7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15"/>
            <p:cNvSpPr/>
            <p:nvPr/>
          </p:nvSpPr>
          <p:spPr>
            <a:xfrm>
              <a:off x="87521" y="9177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15"/>
            <p:cNvSpPr/>
            <p:nvPr/>
          </p:nvSpPr>
          <p:spPr>
            <a:xfrm>
              <a:off x="87521" y="8998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8" name="Google Shape;1008;p15"/>
          <p:cNvGrpSpPr/>
          <p:nvPr/>
        </p:nvGrpSpPr>
        <p:grpSpPr>
          <a:xfrm>
            <a:off x="8573672" y="1691525"/>
            <a:ext cx="570608" cy="570564"/>
            <a:chOff x="-3627" y="-1125"/>
            <a:chExt cx="569583" cy="569538"/>
          </a:xfrm>
        </p:grpSpPr>
        <p:sp>
          <p:nvSpPr>
            <p:cNvPr id="1009" name="Google Shape;1009;p15"/>
            <p:cNvSpPr/>
            <p:nvPr/>
          </p:nvSpPr>
          <p:spPr>
            <a:xfrm>
              <a:off x="-3627" y="-1125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rgbClr val="F3D7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15"/>
            <p:cNvSpPr/>
            <p:nvPr/>
          </p:nvSpPr>
          <p:spPr>
            <a:xfrm>
              <a:off x="87521" y="9177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87521" y="8998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2" name="Google Shape;1012;p15"/>
          <p:cNvGrpSpPr/>
          <p:nvPr/>
        </p:nvGrpSpPr>
        <p:grpSpPr>
          <a:xfrm>
            <a:off x="8573672" y="2257400"/>
            <a:ext cx="570608" cy="570564"/>
            <a:chOff x="-3627" y="-1125"/>
            <a:chExt cx="569583" cy="569538"/>
          </a:xfrm>
        </p:grpSpPr>
        <p:sp>
          <p:nvSpPr>
            <p:cNvPr id="1013" name="Google Shape;1013;p15"/>
            <p:cNvSpPr/>
            <p:nvPr/>
          </p:nvSpPr>
          <p:spPr>
            <a:xfrm>
              <a:off x="-3627" y="-1125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rgbClr val="F3D7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15"/>
            <p:cNvSpPr/>
            <p:nvPr/>
          </p:nvSpPr>
          <p:spPr>
            <a:xfrm>
              <a:off x="87521" y="9177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15"/>
            <p:cNvSpPr/>
            <p:nvPr/>
          </p:nvSpPr>
          <p:spPr>
            <a:xfrm>
              <a:off x="87521" y="8998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6" name="Google Shape;1016;p15"/>
          <p:cNvGrpSpPr/>
          <p:nvPr/>
        </p:nvGrpSpPr>
        <p:grpSpPr>
          <a:xfrm>
            <a:off x="8573722" y="4568100"/>
            <a:ext cx="570564" cy="570564"/>
            <a:chOff x="20" y="2279036"/>
            <a:chExt cx="569538" cy="569538"/>
          </a:xfrm>
        </p:grpSpPr>
        <p:sp>
          <p:nvSpPr>
            <p:cNvPr id="1017" name="Google Shape;1017;p15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0" name="Google Shape;1020;p15"/>
          <p:cNvGrpSpPr/>
          <p:nvPr/>
        </p:nvGrpSpPr>
        <p:grpSpPr>
          <a:xfrm>
            <a:off x="8573722" y="3997525"/>
            <a:ext cx="570564" cy="570564"/>
            <a:chOff x="20" y="2279036"/>
            <a:chExt cx="569538" cy="569538"/>
          </a:xfrm>
        </p:grpSpPr>
        <p:sp>
          <p:nvSpPr>
            <p:cNvPr id="1021" name="Google Shape;1021;p15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15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4" name="Google Shape;1024;p15"/>
          <p:cNvSpPr txBox="1"/>
          <p:nvPr>
            <p:ph idx="1" type="subTitle"/>
          </p:nvPr>
        </p:nvSpPr>
        <p:spPr>
          <a:xfrm>
            <a:off x="2349756" y="3822950"/>
            <a:ext cx="4453200" cy="3933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1025" name="Google Shape;1025;p15"/>
          <p:cNvGrpSpPr/>
          <p:nvPr/>
        </p:nvGrpSpPr>
        <p:grpSpPr>
          <a:xfrm>
            <a:off x="659849" y="659800"/>
            <a:ext cx="387981" cy="389814"/>
            <a:chOff x="91121" y="1229502"/>
            <a:chExt cx="387284" cy="389113"/>
          </a:xfrm>
        </p:grpSpPr>
        <p:sp>
          <p:nvSpPr>
            <p:cNvPr id="1026" name="Google Shape;1026;p15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8" name="Google Shape;1028;p15"/>
          <p:cNvSpPr/>
          <p:nvPr/>
        </p:nvSpPr>
        <p:spPr>
          <a:xfrm>
            <a:off x="91024" y="660694"/>
            <a:ext cx="387986" cy="388031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29" name="Google Shape;1029;p15"/>
          <p:cNvGrpSpPr/>
          <p:nvPr/>
        </p:nvGrpSpPr>
        <p:grpSpPr>
          <a:xfrm>
            <a:off x="7995800" y="559933"/>
            <a:ext cx="577898" cy="577854"/>
            <a:chOff x="-27" y="1138389"/>
            <a:chExt cx="569583" cy="569538"/>
          </a:xfrm>
        </p:grpSpPr>
        <p:sp>
          <p:nvSpPr>
            <p:cNvPr id="1030" name="Google Shape;1030;p15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3" name="Google Shape;1033;p15"/>
          <p:cNvSpPr/>
          <p:nvPr/>
        </p:nvSpPr>
        <p:spPr>
          <a:xfrm>
            <a:off x="91024" y="660694"/>
            <a:ext cx="387986" cy="388031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50000">
                <a:schemeClr val="lt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44"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5" name="Google Shape;1035;p16"/>
          <p:cNvGrpSpPr/>
          <p:nvPr/>
        </p:nvGrpSpPr>
        <p:grpSpPr>
          <a:xfrm>
            <a:off x="-50" y="0"/>
            <a:ext cx="1698360" cy="570538"/>
            <a:chOff x="-50" y="0"/>
            <a:chExt cx="1698360" cy="570538"/>
          </a:xfrm>
        </p:grpSpPr>
        <p:sp>
          <p:nvSpPr>
            <p:cNvPr id="1036" name="Google Shape;1036;p16"/>
            <p:cNvSpPr/>
            <p:nvPr/>
          </p:nvSpPr>
          <p:spPr>
            <a:xfrm>
              <a:off x="-50" y="0"/>
              <a:ext cx="1698360" cy="570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16"/>
            <p:cNvSpPr/>
            <p:nvPr/>
          </p:nvSpPr>
          <p:spPr>
            <a:xfrm>
              <a:off x="91224" y="93055"/>
              <a:ext cx="387981" cy="388026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654087" y="94843"/>
              <a:ext cx="387981" cy="388026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1219012" y="94843"/>
              <a:ext cx="387981" cy="388026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0" name="Google Shape;1040;p16"/>
          <p:cNvSpPr/>
          <p:nvPr/>
        </p:nvSpPr>
        <p:spPr>
          <a:xfrm>
            <a:off x="91224" y="91267"/>
            <a:ext cx="387986" cy="388030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16"/>
          <p:cNvSpPr/>
          <p:nvPr/>
        </p:nvSpPr>
        <p:spPr>
          <a:xfrm>
            <a:off x="654087" y="93055"/>
            <a:ext cx="387986" cy="388030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16"/>
          <p:cNvSpPr/>
          <p:nvPr/>
        </p:nvSpPr>
        <p:spPr>
          <a:xfrm>
            <a:off x="1219012" y="93055"/>
            <a:ext cx="387986" cy="388030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43" name="Google Shape;1043;p16"/>
          <p:cNvGrpSpPr/>
          <p:nvPr/>
        </p:nvGrpSpPr>
        <p:grpSpPr>
          <a:xfrm>
            <a:off x="8569900" y="4004460"/>
            <a:ext cx="570608" cy="1139350"/>
            <a:chOff x="-27" y="1138409"/>
            <a:chExt cx="569583" cy="1137303"/>
          </a:xfrm>
        </p:grpSpPr>
        <p:sp>
          <p:nvSpPr>
            <p:cNvPr id="1044" name="Google Shape;1044;p16"/>
            <p:cNvSpPr/>
            <p:nvPr/>
          </p:nvSpPr>
          <p:spPr>
            <a:xfrm>
              <a:off x="-27" y="1138409"/>
              <a:ext cx="569583" cy="1137303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16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47" name="Google Shape;1047;p16"/>
          <p:cNvGrpSpPr/>
          <p:nvPr/>
        </p:nvGrpSpPr>
        <p:grpSpPr>
          <a:xfrm>
            <a:off x="3500" y="3435695"/>
            <a:ext cx="570622" cy="1708111"/>
            <a:chOff x="2286505" y="4601733"/>
            <a:chExt cx="574422" cy="1719486"/>
          </a:xfrm>
        </p:grpSpPr>
        <p:sp>
          <p:nvSpPr>
            <p:cNvPr id="1048" name="Google Shape;1048;p16"/>
            <p:cNvSpPr/>
            <p:nvPr/>
          </p:nvSpPr>
          <p:spPr>
            <a:xfrm>
              <a:off x="2286505" y="4601733"/>
              <a:ext cx="574422" cy="1719486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2378433" y="4695391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0" name="Google Shape;1050;p16"/>
          <p:cNvSpPr/>
          <p:nvPr/>
        </p:nvSpPr>
        <p:spPr>
          <a:xfrm>
            <a:off x="94725" y="3526761"/>
            <a:ext cx="387981" cy="388026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51" name="Google Shape;1051;p16"/>
          <p:cNvGrpSpPr/>
          <p:nvPr/>
        </p:nvGrpSpPr>
        <p:grpSpPr>
          <a:xfrm>
            <a:off x="8661212" y="4659642"/>
            <a:ext cx="387981" cy="389814"/>
            <a:chOff x="91121" y="1229502"/>
            <a:chExt cx="387284" cy="389113"/>
          </a:xfrm>
        </p:grpSpPr>
        <p:sp>
          <p:nvSpPr>
            <p:cNvPr id="1052" name="Google Shape;1052;p16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4" name="Google Shape;1054;p16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grpSp>
        <p:nvGrpSpPr>
          <p:cNvPr id="1055" name="Google Shape;1055;p16"/>
          <p:cNvGrpSpPr/>
          <p:nvPr/>
        </p:nvGrpSpPr>
        <p:grpSpPr>
          <a:xfrm>
            <a:off x="94725" y="4664286"/>
            <a:ext cx="388086" cy="390008"/>
            <a:chOff x="2358246" y="4653981"/>
            <a:chExt cx="387389" cy="389307"/>
          </a:xfrm>
        </p:grpSpPr>
        <p:sp>
          <p:nvSpPr>
            <p:cNvPr id="1056" name="Google Shape;1056;p16"/>
            <p:cNvSpPr/>
            <p:nvPr/>
          </p:nvSpPr>
          <p:spPr>
            <a:xfrm>
              <a:off x="2358341" y="4655950"/>
              <a:ext cx="387294" cy="387338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16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8" name="Google Shape;1058;p16"/>
          <p:cNvGrpSpPr/>
          <p:nvPr/>
        </p:nvGrpSpPr>
        <p:grpSpPr>
          <a:xfrm>
            <a:off x="94725" y="4097336"/>
            <a:ext cx="388086" cy="390008"/>
            <a:chOff x="2358246" y="4653981"/>
            <a:chExt cx="387389" cy="389307"/>
          </a:xfrm>
        </p:grpSpPr>
        <p:sp>
          <p:nvSpPr>
            <p:cNvPr id="1059" name="Google Shape;1059;p16"/>
            <p:cNvSpPr/>
            <p:nvPr/>
          </p:nvSpPr>
          <p:spPr>
            <a:xfrm>
              <a:off x="2358341" y="4655950"/>
              <a:ext cx="387294" cy="387338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16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1" name="Google Shape;1061;p16"/>
          <p:cNvSpPr/>
          <p:nvPr/>
        </p:nvSpPr>
        <p:spPr>
          <a:xfrm>
            <a:off x="8665024" y="654080"/>
            <a:ext cx="387981" cy="388026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16"/>
          <p:cNvSpPr/>
          <p:nvPr/>
        </p:nvSpPr>
        <p:spPr>
          <a:xfrm>
            <a:off x="8573725" y="6"/>
            <a:ext cx="570608" cy="1692592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3" name="Google Shape;1063;p16"/>
          <p:cNvSpPr/>
          <p:nvPr/>
        </p:nvSpPr>
        <p:spPr>
          <a:xfrm>
            <a:off x="8664687" y="1222661"/>
            <a:ext cx="387981" cy="388026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4" name="Google Shape;1064;p16"/>
          <p:cNvSpPr/>
          <p:nvPr/>
        </p:nvSpPr>
        <p:spPr>
          <a:xfrm>
            <a:off x="8664782" y="1224634"/>
            <a:ext cx="387986" cy="388031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5" name="Google Shape;1065;p16"/>
          <p:cNvSpPr/>
          <p:nvPr/>
        </p:nvSpPr>
        <p:spPr>
          <a:xfrm>
            <a:off x="8664787" y="93055"/>
            <a:ext cx="387981" cy="388026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p16"/>
          <p:cNvSpPr/>
          <p:nvPr/>
        </p:nvSpPr>
        <p:spPr>
          <a:xfrm>
            <a:off x="8664787" y="91267"/>
            <a:ext cx="387986" cy="388030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7" name="Google Shape;1067;p16"/>
          <p:cNvGrpSpPr/>
          <p:nvPr/>
        </p:nvGrpSpPr>
        <p:grpSpPr>
          <a:xfrm>
            <a:off x="8665037" y="656067"/>
            <a:ext cx="387986" cy="389819"/>
            <a:chOff x="8665037" y="656067"/>
            <a:chExt cx="387986" cy="389819"/>
          </a:xfrm>
        </p:grpSpPr>
        <p:sp>
          <p:nvSpPr>
            <p:cNvPr id="1068" name="Google Shape;1068;p16"/>
            <p:cNvSpPr/>
            <p:nvPr/>
          </p:nvSpPr>
          <p:spPr>
            <a:xfrm>
              <a:off x="8665037" y="657855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16"/>
            <p:cNvSpPr/>
            <p:nvPr/>
          </p:nvSpPr>
          <p:spPr>
            <a:xfrm>
              <a:off x="8665037" y="656067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4">
    <p:bg>
      <p:bgPr>
        <a:solidFill>
          <a:schemeClr val="dk1"/>
        </a:solidFill>
      </p:bgPr>
    </p:bg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17"/>
          <p:cNvGrpSpPr/>
          <p:nvPr/>
        </p:nvGrpSpPr>
        <p:grpSpPr>
          <a:xfrm>
            <a:off x="-6" y="-3564"/>
            <a:ext cx="1699995" cy="570564"/>
            <a:chOff x="-20" y="1138379"/>
            <a:chExt cx="1696941" cy="569538"/>
          </a:xfrm>
        </p:grpSpPr>
        <p:sp>
          <p:nvSpPr>
            <p:cNvPr id="1072" name="Google Shape;1072;p17"/>
            <p:cNvSpPr/>
            <p:nvPr/>
          </p:nvSpPr>
          <p:spPr>
            <a:xfrm>
              <a:off x="-20" y="1138379"/>
              <a:ext cx="1696941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5" name="Google Shape;1075;p17"/>
          <p:cNvGrpSpPr/>
          <p:nvPr/>
        </p:nvGrpSpPr>
        <p:grpSpPr>
          <a:xfrm>
            <a:off x="655837" y="86811"/>
            <a:ext cx="387981" cy="389814"/>
            <a:chOff x="91121" y="1229502"/>
            <a:chExt cx="387284" cy="389113"/>
          </a:xfrm>
        </p:grpSpPr>
        <p:sp>
          <p:nvSpPr>
            <p:cNvPr id="1076" name="Google Shape;1076;p17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17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8" name="Google Shape;1078;p17"/>
          <p:cNvGrpSpPr/>
          <p:nvPr/>
        </p:nvGrpSpPr>
        <p:grpSpPr>
          <a:xfrm>
            <a:off x="1220699" y="86811"/>
            <a:ext cx="387981" cy="389814"/>
            <a:chOff x="91121" y="1229502"/>
            <a:chExt cx="387284" cy="389113"/>
          </a:xfrm>
        </p:grpSpPr>
        <p:sp>
          <p:nvSpPr>
            <p:cNvPr id="1079" name="Google Shape;1079;p17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1" name="Google Shape;1081;p17"/>
          <p:cNvGrpSpPr/>
          <p:nvPr/>
        </p:nvGrpSpPr>
        <p:grpSpPr>
          <a:xfrm>
            <a:off x="1699993" y="-3571"/>
            <a:ext cx="2270662" cy="570577"/>
            <a:chOff x="2267191" y="4563046"/>
            <a:chExt cx="2266582" cy="569552"/>
          </a:xfrm>
        </p:grpSpPr>
        <p:grpSp>
          <p:nvGrpSpPr>
            <p:cNvPr id="1082" name="Google Shape;1082;p17"/>
            <p:cNvGrpSpPr/>
            <p:nvPr/>
          </p:nvGrpSpPr>
          <p:grpSpPr>
            <a:xfrm>
              <a:off x="2267191" y="4563046"/>
              <a:ext cx="2266582" cy="569552"/>
              <a:chOff x="2286510" y="4601700"/>
              <a:chExt cx="2285782" cy="574377"/>
            </a:xfrm>
          </p:grpSpPr>
          <p:sp>
            <p:nvSpPr>
              <p:cNvPr id="1083" name="Google Shape;1083;p17"/>
              <p:cNvSpPr/>
              <p:nvPr/>
            </p:nvSpPr>
            <p:spPr>
              <a:xfrm>
                <a:off x="2286510" y="4601700"/>
                <a:ext cx="228578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4" name="Google Shape;1084;p17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85" name="Google Shape;1085;p17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6" name="Google Shape;1086;p17"/>
          <p:cNvGrpSpPr/>
          <p:nvPr/>
        </p:nvGrpSpPr>
        <p:grpSpPr>
          <a:xfrm>
            <a:off x="2350012" y="86714"/>
            <a:ext cx="388086" cy="390008"/>
            <a:chOff x="2358246" y="4653981"/>
            <a:chExt cx="387389" cy="389307"/>
          </a:xfrm>
        </p:grpSpPr>
        <p:sp>
          <p:nvSpPr>
            <p:cNvPr id="1087" name="Google Shape;1087;p17"/>
            <p:cNvSpPr/>
            <p:nvPr/>
          </p:nvSpPr>
          <p:spPr>
            <a:xfrm>
              <a:off x="2358341" y="4655950"/>
              <a:ext cx="387294" cy="387338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17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9" name="Google Shape;1089;p17"/>
          <p:cNvGrpSpPr/>
          <p:nvPr/>
        </p:nvGrpSpPr>
        <p:grpSpPr>
          <a:xfrm>
            <a:off x="2920637" y="86714"/>
            <a:ext cx="388086" cy="390008"/>
            <a:chOff x="2358246" y="4653981"/>
            <a:chExt cx="387389" cy="389307"/>
          </a:xfrm>
        </p:grpSpPr>
        <p:sp>
          <p:nvSpPr>
            <p:cNvPr id="1090" name="Google Shape;1090;p17"/>
            <p:cNvSpPr/>
            <p:nvPr/>
          </p:nvSpPr>
          <p:spPr>
            <a:xfrm>
              <a:off x="2358341" y="4655950"/>
              <a:ext cx="387294" cy="387338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17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2" name="Google Shape;1092;p17"/>
          <p:cNvGrpSpPr/>
          <p:nvPr/>
        </p:nvGrpSpPr>
        <p:grpSpPr>
          <a:xfrm>
            <a:off x="3491237" y="86714"/>
            <a:ext cx="388086" cy="390008"/>
            <a:chOff x="2358246" y="4653981"/>
            <a:chExt cx="387389" cy="389307"/>
          </a:xfrm>
        </p:grpSpPr>
        <p:sp>
          <p:nvSpPr>
            <p:cNvPr id="1093" name="Google Shape;1093;p17"/>
            <p:cNvSpPr/>
            <p:nvPr/>
          </p:nvSpPr>
          <p:spPr>
            <a:xfrm>
              <a:off x="2358341" y="4655950"/>
              <a:ext cx="387294" cy="387338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17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5" name="Google Shape;1095;p17"/>
          <p:cNvGrpSpPr/>
          <p:nvPr/>
        </p:nvGrpSpPr>
        <p:grpSpPr>
          <a:xfrm>
            <a:off x="3970651" y="-3564"/>
            <a:ext cx="1129849" cy="570564"/>
            <a:chOff x="3958851" y="0"/>
            <a:chExt cx="1129849" cy="570564"/>
          </a:xfrm>
        </p:grpSpPr>
        <p:grpSp>
          <p:nvGrpSpPr>
            <p:cNvPr id="1096" name="Google Shape;1096;p17"/>
            <p:cNvGrpSpPr/>
            <p:nvPr/>
          </p:nvGrpSpPr>
          <p:grpSpPr>
            <a:xfrm>
              <a:off x="3958851" y="0"/>
              <a:ext cx="1129849" cy="570564"/>
              <a:chOff x="1701261" y="4559842"/>
              <a:chExt cx="1127819" cy="569538"/>
            </a:xfrm>
          </p:grpSpPr>
          <p:sp>
            <p:nvSpPr>
              <p:cNvPr id="1097" name="Google Shape;1097;p17"/>
              <p:cNvSpPr/>
              <p:nvPr/>
            </p:nvSpPr>
            <p:spPr>
              <a:xfrm>
                <a:off x="1701261" y="4559842"/>
                <a:ext cx="1127819" cy="569538"/>
              </a:xfrm>
              <a:custGeom>
                <a:rect b="b" l="l" r="r" t="t"/>
                <a:pathLst>
                  <a:path extrusionOk="0" h="12903" w="12903">
                    <a:moveTo>
                      <a:pt x="0" y="0"/>
                    </a:moveTo>
                    <a:lnTo>
                      <a:pt x="0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8" name="Google Shape;1098;p17"/>
              <p:cNvSpPr/>
              <p:nvPr/>
            </p:nvSpPr>
            <p:spPr>
              <a:xfrm>
                <a:off x="1792385" y="4651847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9" name="Google Shape;1099;p17"/>
              <p:cNvSpPr/>
              <p:nvPr/>
            </p:nvSpPr>
            <p:spPr>
              <a:xfrm>
                <a:off x="1792385" y="4650062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0000">
                    <a:schemeClr val="accent3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00" name="Google Shape;1100;p17"/>
            <p:cNvGrpSpPr/>
            <p:nvPr/>
          </p:nvGrpSpPr>
          <p:grpSpPr>
            <a:xfrm>
              <a:off x="4609438" y="90375"/>
              <a:ext cx="387981" cy="389814"/>
              <a:chOff x="1792385" y="4650062"/>
              <a:chExt cx="387284" cy="389113"/>
            </a:xfrm>
          </p:grpSpPr>
          <p:sp>
            <p:nvSpPr>
              <p:cNvPr id="1101" name="Google Shape;1101;p17"/>
              <p:cNvSpPr/>
              <p:nvPr/>
            </p:nvSpPr>
            <p:spPr>
              <a:xfrm>
                <a:off x="1792385" y="4651847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2" name="Google Shape;1102;p17"/>
              <p:cNvSpPr/>
              <p:nvPr/>
            </p:nvSpPr>
            <p:spPr>
              <a:xfrm>
                <a:off x="1792385" y="4650062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0000">
                    <a:schemeClr val="accent3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103" name="Google Shape;1103;p17"/>
          <p:cNvGrpSpPr/>
          <p:nvPr/>
        </p:nvGrpSpPr>
        <p:grpSpPr>
          <a:xfrm>
            <a:off x="5100500" y="-3564"/>
            <a:ext cx="570608" cy="570564"/>
            <a:chOff x="-27" y="1138389"/>
            <a:chExt cx="569583" cy="569538"/>
          </a:xfrm>
        </p:grpSpPr>
        <p:sp>
          <p:nvSpPr>
            <p:cNvPr id="1104" name="Google Shape;1104;p17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17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17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7" name="Google Shape;1107;p17"/>
          <p:cNvGrpSpPr/>
          <p:nvPr/>
        </p:nvGrpSpPr>
        <p:grpSpPr>
          <a:xfrm>
            <a:off x="5671125" y="-3564"/>
            <a:ext cx="1699995" cy="570564"/>
            <a:chOff x="5658825" y="0"/>
            <a:chExt cx="1699995" cy="570564"/>
          </a:xfrm>
        </p:grpSpPr>
        <p:grpSp>
          <p:nvGrpSpPr>
            <p:cNvPr id="1108" name="Google Shape;1108;p17"/>
            <p:cNvGrpSpPr/>
            <p:nvPr/>
          </p:nvGrpSpPr>
          <p:grpSpPr>
            <a:xfrm>
              <a:off x="5658825" y="0"/>
              <a:ext cx="1699995" cy="570564"/>
              <a:chOff x="-3627" y="1708589"/>
              <a:chExt cx="1696941" cy="569538"/>
            </a:xfrm>
          </p:grpSpPr>
          <p:sp>
            <p:nvSpPr>
              <p:cNvPr id="1109" name="Google Shape;1109;p17"/>
              <p:cNvSpPr/>
              <p:nvPr/>
            </p:nvSpPr>
            <p:spPr>
              <a:xfrm>
                <a:off x="-3627" y="1708589"/>
                <a:ext cx="1696941" cy="569538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0" name="Google Shape;1110;p17"/>
              <p:cNvSpPr/>
              <p:nvPr/>
            </p:nvSpPr>
            <p:spPr>
              <a:xfrm>
                <a:off x="87521" y="1801496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1" name="Google Shape;1111;p17"/>
              <p:cNvSpPr/>
              <p:nvPr/>
            </p:nvSpPr>
            <p:spPr>
              <a:xfrm>
                <a:off x="87521" y="1799711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56862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12" name="Google Shape;1112;p17"/>
            <p:cNvGrpSpPr/>
            <p:nvPr/>
          </p:nvGrpSpPr>
          <p:grpSpPr>
            <a:xfrm>
              <a:off x="6884637" y="91287"/>
              <a:ext cx="387981" cy="389814"/>
              <a:chOff x="87521" y="1799711"/>
              <a:chExt cx="387284" cy="389113"/>
            </a:xfrm>
          </p:grpSpPr>
          <p:sp>
            <p:nvSpPr>
              <p:cNvPr id="1113" name="Google Shape;1113;p17"/>
              <p:cNvSpPr/>
              <p:nvPr/>
            </p:nvSpPr>
            <p:spPr>
              <a:xfrm>
                <a:off x="87521" y="1801496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4" name="Google Shape;1114;p17"/>
              <p:cNvSpPr/>
              <p:nvPr/>
            </p:nvSpPr>
            <p:spPr>
              <a:xfrm>
                <a:off x="87521" y="1799711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56862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15" name="Google Shape;1115;p17"/>
            <p:cNvGrpSpPr/>
            <p:nvPr/>
          </p:nvGrpSpPr>
          <p:grpSpPr>
            <a:xfrm>
              <a:off x="6315012" y="91287"/>
              <a:ext cx="387981" cy="389814"/>
              <a:chOff x="87521" y="1799711"/>
              <a:chExt cx="387284" cy="389113"/>
            </a:xfrm>
          </p:grpSpPr>
          <p:sp>
            <p:nvSpPr>
              <p:cNvPr id="1116" name="Google Shape;1116;p17"/>
              <p:cNvSpPr/>
              <p:nvPr/>
            </p:nvSpPr>
            <p:spPr>
              <a:xfrm>
                <a:off x="87521" y="1801496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7" name="Google Shape;1117;p17"/>
              <p:cNvSpPr/>
              <p:nvPr/>
            </p:nvSpPr>
            <p:spPr>
              <a:xfrm>
                <a:off x="87521" y="1799711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56862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118" name="Google Shape;1118;p17"/>
          <p:cNvGrpSpPr/>
          <p:nvPr/>
        </p:nvGrpSpPr>
        <p:grpSpPr>
          <a:xfrm>
            <a:off x="3478937" y="4576388"/>
            <a:ext cx="5672557" cy="570649"/>
            <a:chOff x="3478937" y="4568351"/>
            <a:chExt cx="5672557" cy="570649"/>
          </a:xfrm>
        </p:grpSpPr>
        <p:sp>
          <p:nvSpPr>
            <p:cNvPr id="1119" name="Google Shape;1119;p17"/>
            <p:cNvSpPr/>
            <p:nvPr/>
          </p:nvSpPr>
          <p:spPr>
            <a:xfrm>
              <a:off x="3478937" y="4568351"/>
              <a:ext cx="570615" cy="570571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17"/>
            <p:cNvSpPr/>
            <p:nvPr/>
          </p:nvSpPr>
          <p:spPr>
            <a:xfrm>
              <a:off x="3570249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17"/>
            <p:cNvSpPr/>
            <p:nvPr/>
          </p:nvSpPr>
          <p:spPr>
            <a:xfrm>
              <a:off x="3570249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17"/>
            <p:cNvSpPr/>
            <p:nvPr/>
          </p:nvSpPr>
          <p:spPr>
            <a:xfrm>
              <a:off x="4049550" y="4568351"/>
              <a:ext cx="1135778" cy="570571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17"/>
            <p:cNvSpPr/>
            <p:nvPr/>
          </p:nvSpPr>
          <p:spPr>
            <a:xfrm>
              <a:off x="4140862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17"/>
            <p:cNvSpPr/>
            <p:nvPr/>
          </p:nvSpPr>
          <p:spPr>
            <a:xfrm>
              <a:off x="4140862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17"/>
            <p:cNvSpPr/>
            <p:nvPr/>
          </p:nvSpPr>
          <p:spPr>
            <a:xfrm>
              <a:off x="4706049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17"/>
            <p:cNvSpPr/>
            <p:nvPr/>
          </p:nvSpPr>
          <p:spPr>
            <a:xfrm>
              <a:off x="4706049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27" name="Google Shape;1127;p17"/>
            <p:cNvGrpSpPr/>
            <p:nvPr/>
          </p:nvGrpSpPr>
          <p:grpSpPr>
            <a:xfrm>
              <a:off x="5185380" y="4568414"/>
              <a:ext cx="1126327" cy="570586"/>
              <a:chOff x="2286500" y="4601713"/>
              <a:chExt cx="1133810" cy="574377"/>
            </a:xfrm>
          </p:grpSpPr>
          <p:sp>
            <p:nvSpPr>
              <p:cNvPr id="1128" name="Google Shape;1128;p17"/>
              <p:cNvSpPr/>
              <p:nvPr/>
            </p:nvSpPr>
            <p:spPr>
              <a:xfrm>
                <a:off x="2286500" y="4601713"/>
                <a:ext cx="113381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9" name="Google Shape;1129;p17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30" name="Google Shape;1130;p17"/>
            <p:cNvSpPr/>
            <p:nvPr/>
          </p:nvSpPr>
          <p:spPr>
            <a:xfrm>
              <a:off x="5276575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17"/>
            <p:cNvSpPr/>
            <p:nvPr/>
          </p:nvSpPr>
          <p:spPr>
            <a:xfrm>
              <a:off x="5839120" y="4659615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17"/>
            <p:cNvSpPr/>
            <p:nvPr/>
          </p:nvSpPr>
          <p:spPr>
            <a:xfrm>
              <a:off x="5839025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17"/>
            <p:cNvSpPr/>
            <p:nvPr/>
          </p:nvSpPr>
          <p:spPr>
            <a:xfrm>
              <a:off x="6311660" y="4568351"/>
              <a:ext cx="570571" cy="570571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17"/>
            <p:cNvSpPr/>
            <p:nvPr/>
          </p:nvSpPr>
          <p:spPr>
            <a:xfrm>
              <a:off x="6402949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17"/>
            <p:cNvSpPr/>
            <p:nvPr/>
          </p:nvSpPr>
          <p:spPr>
            <a:xfrm>
              <a:off x="6402949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17"/>
            <p:cNvSpPr/>
            <p:nvPr/>
          </p:nvSpPr>
          <p:spPr>
            <a:xfrm>
              <a:off x="6880875" y="4568351"/>
              <a:ext cx="2270620" cy="570571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17"/>
            <p:cNvSpPr/>
            <p:nvPr/>
          </p:nvSpPr>
          <p:spPr>
            <a:xfrm>
              <a:off x="6972187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17"/>
            <p:cNvSpPr/>
            <p:nvPr/>
          </p:nvSpPr>
          <p:spPr>
            <a:xfrm>
              <a:off x="6972187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17"/>
            <p:cNvSpPr/>
            <p:nvPr/>
          </p:nvSpPr>
          <p:spPr>
            <a:xfrm>
              <a:off x="7537049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17"/>
            <p:cNvSpPr/>
            <p:nvPr/>
          </p:nvSpPr>
          <p:spPr>
            <a:xfrm>
              <a:off x="7537049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17"/>
            <p:cNvSpPr/>
            <p:nvPr/>
          </p:nvSpPr>
          <p:spPr>
            <a:xfrm>
              <a:off x="8099837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17"/>
            <p:cNvSpPr/>
            <p:nvPr/>
          </p:nvSpPr>
          <p:spPr>
            <a:xfrm>
              <a:off x="8099837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17"/>
            <p:cNvSpPr/>
            <p:nvPr/>
          </p:nvSpPr>
          <p:spPr>
            <a:xfrm>
              <a:off x="8664699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17"/>
            <p:cNvSpPr/>
            <p:nvPr/>
          </p:nvSpPr>
          <p:spPr>
            <a:xfrm>
              <a:off x="8664699" y="4659620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5" name="Google Shape;1145;p17"/>
          <p:cNvSpPr txBox="1"/>
          <p:nvPr>
            <p:ph type="title"/>
          </p:nvPr>
        </p:nvSpPr>
        <p:spPr>
          <a:xfrm>
            <a:off x="2909977" y="3068413"/>
            <a:ext cx="4534500" cy="478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b="1"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b="1"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b="1"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b="1"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b="1"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b="1"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b="1"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b="1" sz="2400"/>
            </a:lvl9pPr>
          </a:lstStyle>
          <a:p/>
        </p:txBody>
      </p:sp>
      <p:sp>
        <p:nvSpPr>
          <p:cNvPr id="1146" name="Google Shape;1146;p17"/>
          <p:cNvSpPr txBox="1"/>
          <p:nvPr>
            <p:ph idx="1" type="subTitle"/>
          </p:nvPr>
        </p:nvSpPr>
        <p:spPr>
          <a:xfrm>
            <a:off x="1699523" y="1593763"/>
            <a:ext cx="5744700" cy="129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4"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p18"/>
          <p:cNvGrpSpPr/>
          <p:nvPr/>
        </p:nvGrpSpPr>
        <p:grpSpPr>
          <a:xfrm>
            <a:off x="8574049" y="-9"/>
            <a:ext cx="570564" cy="570564"/>
            <a:chOff x="1701259" y="4559851"/>
            <a:chExt cx="569538" cy="569538"/>
          </a:xfrm>
        </p:grpSpPr>
        <p:sp>
          <p:nvSpPr>
            <p:cNvPr id="1149" name="Google Shape;1149;p18"/>
            <p:cNvSpPr/>
            <p:nvPr/>
          </p:nvSpPr>
          <p:spPr>
            <a:xfrm>
              <a:off x="1701259" y="4559851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18"/>
            <p:cNvSpPr/>
            <p:nvPr/>
          </p:nvSpPr>
          <p:spPr>
            <a:xfrm>
              <a:off x="1792385" y="46518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18"/>
            <p:cNvSpPr/>
            <p:nvPr/>
          </p:nvSpPr>
          <p:spPr>
            <a:xfrm>
              <a:off x="1792385" y="465006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2" name="Google Shape;1152;p18"/>
          <p:cNvGrpSpPr/>
          <p:nvPr/>
        </p:nvGrpSpPr>
        <p:grpSpPr>
          <a:xfrm>
            <a:off x="8014749" y="-9"/>
            <a:ext cx="570564" cy="570564"/>
            <a:chOff x="1701259" y="4559851"/>
            <a:chExt cx="569538" cy="569538"/>
          </a:xfrm>
        </p:grpSpPr>
        <p:sp>
          <p:nvSpPr>
            <p:cNvPr id="1153" name="Google Shape;1153;p18"/>
            <p:cNvSpPr/>
            <p:nvPr/>
          </p:nvSpPr>
          <p:spPr>
            <a:xfrm>
              <a:off x="1701259" y="4559851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18"/>
            <p:cNvSpPr/>
            <p:nvPr/>
          </p:nvSpPr>
          <p:spPr>
            <a:xfrm>
              <a:off x="1792385" y="46518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18"/>
            <p:cNvSpPr/>
            <p:nvPr/>
          </p:nvSpPr>
          <p:spPr>
            <a:xfrm>
              <a:off x="1792385" y="465006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6" name="Google Shape;1156;p18"/>
          <p:cNvGrpSpPr/>
          <p:nvPr/>
        </p:nvGrpSpPr>
        <p:grpSpPr>
          <a:xfrm>
            <a:off x="7449167" y="-10"/>
            <a:ext cx="570622" cy="570577"/>
            <a:chOff x="2267190" y="4563049"/>
            <a:chExt cx="569596" cy="569552"/>
          </a:xfrm>
        </p:grpSpPr>
        <p:grpSp>
          <p:nvGrpSpPr>
            <p:cNvPr id="1157" name="Google Shape;1157;p18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1158" name="Google Shape;1158;p18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9" name="Google Shape;1159;p18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60" name="Google Shape;1160;p18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1" name="Google Shape;1161;p18"/>
          <p:cNvGrpSpPr/>
          <p:nvPr/>
        </p:nvGrpSpPr>
        <p:grpSpPr>
          <a:xfrm>
            <a:off x="6883092" y="-10"/>
            <a:ext cx="570622" cy="570577"/>
            <a:chOff x="2267190" y="4563049"/>
            <a:chExt cx="569596" cy="569552"/>
          </a:xfrm>
        </p:grpSpPr>
        <p:grpSp>
          <p:nvGrpSpPr>
            <p:cNvPr id="1162" name="Google Shape;1162;p18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1163" name="Google Shape;1163;p18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4" name="Google Shape;1164;p18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65" name="Google Shape;1165;p18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6" name="Google Shape;1166;p18"/>
          <p:cNvGrpSpPr/>
          <p:nvPr/>
        </p:nvGrpSpPr>
        <p:grpSpPr>
          <a:xfrm>
            <a:off x="1600" y="-10"/>
            <a:ext cx="570608" cy="570564"/>
            <a:chOff x="-27" y="1138389"/>
            <a:chExt cx="569583" cy="569538"/>
          </a:xfrm>
        </p:grpSpPr>
        <p:sp>
          <p:nvSpPr>
            <p:cNvPr id="1167" name="Google Shape;1167;p18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18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18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70" name="Google Shape;1170;p18"/>
          <p:cNvGrpSpPr/>
          <p:nvPr/>
        </p:nvGrpSpPr>
        <p:grpSpPr>
          <a:xfrm>
            <a:off x="8574013" y="4568365"/>
            <a:ext cx="570608" cy="570564"/>
            <a:chOff x="-27" y="1138389"/>
            <a:chExt cx="569583" cy="569538"/>
          </a:xfrm>
        </p:grpSpPr>
        <p:sp>
          <p:nvSpPr>
            <p:cNvPr id="1171" name="Google Shape;1171;p18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18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18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74" name="Google Shape;1174;p18"/>
          <p:cNvGrpSpPr/>
          <p:nvPr/>
        </p:nvGrpSpPr>
        <p:grpSpPr>
          <a:xfrm>
            <a:off x="8574013" y="4016865"/>
            <a:ext cx="570608" cy="570564"/>
            <a:chOff x="-27" y="1138389"/>
            <a:chExt cx="569583" cy="569538"/>
          </a:xfrm>
        </p:grpSpPr>
        <p:sp>
          <p:nvSpPr>
            <p:cNvPr id="1175" name="Google Shape;1175;p18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18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18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78" name="Google Shape;1178;p18"/>
          <p:cNvGrpSpPr/>
          <p:nvPr/>
        </p:nvGrpSpPr>
        <p:grpSpPr>
          <a:xfrm>
            <a:off x="8574013" y="3455840"/>
            <a:ext cx="570608" cy="570564"/>
            <a:chOff x="-27" y="1138389"/>
            <a:chExt cx="569583" cy="569538"/>
          </a:xfrm>
        </p:grpSpPr>
        <p:sp>
          <p:nvSpPr>
            <p:cNvPr id="1179" name="Google Shape;1179;p18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18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18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2" name="Google Shape;1182;p18"/>
          <p:cNvGrpSpPr/>
          <p:nvPr/>
        </p:nvGrpSpPr>
        <p:grpSpPr>
          <a:xfrm>
            <a:off x="1600" y="4568363"/>
            <a:ext cx="570608" cy="570564"/>
            <a:chOff x="-3627" y="1708598"/>
            <a:chExt cx="569583" cy="569538"/>
          </a:xfrm>
        </p:grpSpPr>
        <p:sp>
          <p:nvSpPr>
            <p:cNvPr id="1183" name="Google Shape;1183;p18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18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18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6" name="Google Shape;1186;p18"/>
          <p:cNvGrpSpPr/>
          <p:nvPr/>
        </p:nvGrpSpPr>
        <p:grpSpPr>
          <a:xfrm>
            <a:off x="564050" y="4568363"/>
            <a:ext cx="570608" cy="570564"/>
            <a:chOff x="-3627" y="1708598"/>
            <a:chExt cx="569583" cy="569538"/>
          </a:xfrm>
        </p:grpSpPr>
        <p:sp>
          <p:nvSpPr>
            <p:cNvPr id="1187" name="Google Shape;1187;p18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18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18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0" name="Google Shape;1190;p18"/>
          <p:cNvGrpSpPr/>
          <p:nvPr/>
        </p:nvGrpSpPr>
        <p:grpSpPr>
          <a:xfrm>
            <a:off x="1125400" y="4568363"/>
            <a:ext cx="570608" cy="570564"/>
            <a:chOff x="-3627" y="1708598"/>
            <a:chExt cx="569583" cy="569538"/>
          </a:xfrm>
        </p:grpSpPr>
        <p:sp>
          <p:nvSpPr>
            <p:cNvPr id="1191" name="Google Shape;1191;p18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18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18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4" name="Google Shape;1194;p18"/>
          <p:cNvGrpSpPr/>
          <p:nvPr/>
        </p:nvGrpSpPr>
        <p:grpSpPr>
          <a:xfrm>
            <a:off x="-937" y="3997803"/>
            <a:ext cx="570608" cy="570564"/>
            <a:chOff x="-27" y="1138389"/>
            <a:chExt cx="569583" cy="569538"/>
          </a:xfrm>
        </p:grpSpPr>
        <p:sp>
          <p:nvSpPr>
            <p:cNvPr id="1195" name="Google Shape;1195;p18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18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18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8" name="Google Shape;1198;p18"/>
          <p:cNvGrpSpPr/>
          <p:nvPr/>
        </p:nvGrpSpPr>
        <p:grpSpPr>
          <a:xfrm>
            <a:off x="-937" y="3436753"/>
            <a:ext cx="570608" cy="570564"/>
            <a:chOff x="-27" y="1138389"/>
            <a:chExt cx="569583" cy="569538"/>
          </a:xfrm>
        </p:grpSpPr>
        <p:sp>
          <p:nvSpPr>
            <p:cNvPr id="1199" name="Google Shape;1199;p18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18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18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02" name="Google Shape;1202;p18"/>
          <p:cNvSpPr txBox="1"/>
          <p:nvPr>
            <p:ph idx="1" type="subTitle"/>
          </p:nvPr>
        </p:nvSpPr>
        <p:spPr>
          <a:xfrm>
            <a:off x="723875" y="2534150"/>
            <a:ext cx="25197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203" name="Google Shape;1203;p18"/>
          <p:cNvSpPr txBox="1"/>
          <p:nvPr>
            <p:ph idx="2" type="subTitle"/>
          </p:nvPr>
        </p:nvSpPr>
        <p:spPr>
          <a:xfrm>
            <a:off x="724065" y="2968550"/>
            <a:ext cx="2519400" cy="6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4" name="Google Shape;1204;p18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205" name="Google Shape;1205;p18"/>
          <p:cNvSpPr txBox="1"/>
          <p:nvPr>
            <p:ph idx="3" type="subTitle"/>
          </p:nvPr>
        </p:nvSpPr>
        <p:spPr>
          <a:xfrm>
            <a:off x="3312000" y="2534150"/>
            <a:ext cx="25197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206" name="Google Shape;1206;p18"/>
          <p:cNvSpPr txBox="1"/>
          <p:nvPr>
            <p:ph idx="4" type="subTitle"/>
          </p:nvPr>
        </p:nvSpPr>
        <p:spPr>
          <a:xfrm>
            <a:off x="3312190" y="2968550"/>
            <a:ext cx="2519400" cy="6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7" name="Google Shape;1207;p18"/>
          <p:cNvSpPr txBox="1"/>
          <p:nvPr>
            <p:ph idx="5" type="subTitle"/>
          </p:nvPr>
        </p:nvSpPr>
        <p:spPr>
          <a:xfrm>
            <a:off x="5900125" y="2534150"/>
            <a:ext cx="25197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208" name="Google Shape;1208;p18"/>
          <p:cNvSpPr txBox="1"/>
          <p:nvPr>
            <p:ph idx="6" type="subTitle"/>
          </p:nvPr>
        </p:nvSpPr>
        <p:spPr>
          <a:xfrm>
            <a:off x="5900315" y="2968550"/>
            <a:ext cx="2519400" cy="6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1"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210;p19"/>
          <p:cNvGrpSpPr/>
          <p:nvPr/>
        </p:nvGrpSpPr>
        <p:grpSpPr>
          <a:xfrm>
            <a:off x="8573475" y="1131582"/>
            <a:ext cx="570622" cy="1141155"/>
            <a:chOff x="2286517" y="4027346"/>
            <a:chExt cx="574422" cy="1148754"/>
          </a:xfrm>
        </p:grpSpPr>
        <p:sp>
          <p:nvSpPr>
            <p:cNvPr id="1211" name="Google Shape;1211;p19"/>
            <p:cNvSpPr/>
            <p:nvPr/>
          </p:nvSpPr>
          <p:spPr>
            <a:xfrm>
              <a:off x="2286517" y="4027346"/>
              <a:ext cx="574422" cy="1148754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19"/>
            <p:cNvSpPr/>
            <p:nvPr/>
          </p:nvSpPr>
          <p:spPr>
            <a:xfrm>
              <a:off x="2378433" y="4695391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3" name="Google Shape;1213;p19"/>
          <p:cNvGrpSpPr/>
          <p:nvPr/>
        </p:nvGrpSpPr>
        <p:grpSpPr>
          <a:xfrm>
            <a:off x="-275" y="2863392"/>
            <a:ext cx="570622" cy="1711732"/>
            <a:chOff x="2286517" y="4027356"/>
            <a:chExt cx="574422" cy="1723131"/>
          </a:xfrm>
        </p:grpSpPr>
        <p:sp>
          <p:nvSpPr>
            <p:cNvPr id="1214" name="Google Shape;1214;p19"/>
            <p:cNvSpPr/>
            <p:nvPr/>
          </p:nvSpPr>
          <p:spPr>
            <a:xfrm>
              <a:off x="2286517" y="4027356"/>
              <a:ext cx="574422" cy="1723131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19"/>
            <p:cNvSpPr/>
            <p:nvPr/>
          </p:nvSpPr>
          <p:spPr>
            <a:xfrm>
              <a:off x="2378433" y="4695391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6" name="Google Shape;1216;p19"/>
          <p:cNvGrpSpPr/>
          <p:nvPr/>
        </p:nvGrpSpPr>
        <p:grpSpPr>
          <a:xfrm>
            <a:off x="8573475" y="-10"/>
            <a:ext cx="570608" cy="570564"/>
            <a:chOff x="-27" y="1138389"/>
            <a:chExt cx="569583" cy="569538"/>
          </a:xfrm>
        </p:grpSpPr>
        <p:sp>
          <p:nvSpPr>
            <p:cNvPr id="1217" name="Google Shape;1217;p1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1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1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0" name="Google Shape;1220;p19"/>
          <p:cNvGrpSpPr/>
          <p:nvPr/>
        </p:nvGrpSpPr>
        <p:grpSpPr>
          <a:xfrm>
            <a:off x="8573713" y="561015"/>
            <a:ext cx="570608" cy="570564"/>
            <a:chOff x="-27" y="1138389"/>
            <a:chExt cx="569583" cy="569538"/>
          </a:xfrm>
        </p:grpSpPr>
        <p:sp>
          <p:nvSpPr>
            <p:cNvPr id="1221" name="Google Shape;1221;p1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1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1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4" name="Google Shape;1224;p19"/>
          <p:cNvSpPr/>
          <p:nvPr/>
        </p:nvSpPr>
        <p:spPr>
          <a:xfrm>
            <a:off x="8664687" y="1793236"/>
            <a:ext cx="387981" cy="388026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25" name="Google Shape;1225;p19"/>
          <p:cNvGrpSpPr/>
          <p:nvPr/>
        </p:nvGrpSpPr>
        <p:grpSpPr>
          <a:xfrm>
            <a:off x="8573713" y="2270353"/>
            <a:ext cx="570608" cy="570564"/>
            <a:chOff x="-27" y="1138389"/>
            <a:chExt cx="569583" cy="569538"/>
          </a:xfrm>
        </p:grpSpPr>
        <p:sp>
          <p:nvSpPr>
            <p:cNvPr id="1226" name="Google Shape;1226;p1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1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1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9" name="Google Shape;1229;p19"/>
          <p:cNvGrpSpPr/>
          <p:nvPr/>
        </p:nvGrpSpPr>
        <p:grpSpPr>
          <a:xfrm>
            <a:off x="90937" y="4091986"/>
            <a:ext cx="388086" cy="390008"/>
            <a:chOff x="2358246" y="4653981"/>
            <a:chExt cx="387389" cy="389307"/>
          </a:xfrm>
        </p:grpSpPr>
        <p:sp>
          <p:nvSpPr>
            <p:cNvPr id="1230" name="Google Shape;1230;p19"/>
            <p:cNvSpPr/>
            <p:nvPr/>
          </p:nvSpPr>
          <p:spPr>
            <a:xfrm>
              <a:off x="2358341" y="4655950"/>
              <a:ext cx="387294" cy="387338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19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2" name="Google Shape;1232;p19"/>
          <p:cNvGrpSpPr/>
          <p:nvPr/>
        </p:nvGrpSpPr>
        <p:grpSpPr>
          <a:xfrm>
            <a:off x="1600" y="4568363"/>
            <a:ext cx="570608" cy="570564"/>
            <a:chOff x="-3627" y="1708598"/>
            <a:chExt cx="569583" cy="569538"/>
          </a:xfrm>
        </p:grpSpPr>
        <p:sp>
          <p:nvSpPr>
            <p:cNvPr id="1233" name="Google Shape;1233;p19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19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19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6" name="Google Shape;1236;p19"/>
          <p:cNvGrpSpPr/>
          <p:nvPr/>
        </p:nvGrpSpPr>
        <p:grpSpPr>
          <a:xfrm>
            <a:off x="8664687" y="1222661"/>
            <a:ext cx="388086" cy="390008"/>
            <a:chOff x="2358246" y="4653981"/>
            <a:chExt cx="387389" cy="389307"/>
          </a:xfrm>
        </p:grpSpPr>
        <p:sp>
          <p:nvSpPr>
            <p:cNvPr id="1237" name="Google Shape;1237;p19"/>
            <p:cNvSpPr/>
            <p:nvPr/>
          </p:nvSpPr>
          <p:spPr>
            <a:xfrm>
              <a:off x="2358341" y="4655950"/>
              <a:ext cx="387294" cy="387338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19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39" name="Google Shape;1239;p19"/>
          <p:cNvSpPr/>
          <p:nvPr/>
        </p:nvSpPr>
        <p:spPr>
          <a:xfrm>
            <a:off x="90937" y="3525036"/>
            <a:ext cx="387981" cy="388026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40" name="Google Shape;1240;p19"/>
          <p:cNvGrpSpPr/>
          <p:nvPr/>
        </p:nvGrpSpPr>
        <p:grpSpPr>
          <a:xfrm>
            <a:off x="90937" y="2954461"/>
            <a:ext cx="388086" cy="390008"/>
            <a:chOff x="2358246" y="4653981"/>
            <a:chExt cx="387389" cy="389307"/>
          </a:xfrm>
        </p:grpSpPr>
        <p:sp>
          <p:nvSpPr>
            <p:cNvPr id="1241" name="Google Shape;1241;p19"/>
            <p:cNvSpPr/>
            <p:nvPr/>
          </p:nvSpPr>
          <p:spPr>
            <a:xfrm>
              <a:off x="2358341" y="4655950"/>
              <a:ext cx="387294" cy="387338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19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43" name="Google Shape;1243;p19"/>
          <p:cNvSpPr txBox="1"/>
          <p:nvPr>
            <p:ph idx="1" type="subTitle"/>
          </p:nvPr>
        </p:nvSpPr>
        <p:spPr>
          <a:xfrm>
            <a:off x="794963" y="3078476"/>
            <a:ext cx="2601300" cy="5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244" name="Google Shape;1244;p19"/>
          <p:cNvSpPr txBox="1"/>
          <p:nvPr>
            <p:ph idx="2" type="subTitle"/>
          </p:nvPr>
        </p:nvSpPr>
        <p:spPr>
          <a:xfrm>
            <a:off x="5747737" y="1737175"/>
            <a:ext cx="2601300" cy="5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245" name="Google Shape;1245;p19"/>
          <p:cNvSpPr txBox="1"/>
          <p:nvPr>
            <p:ph idx="3" type="subTitle"/>
          </p:nvPr>
        </p:nvSpPr>
        <p:spPr>
          <a:xfrm>
            <a:off x="796163" y="1737175"/>
            <a:ext cx="2600100" cy="5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246" name="Google Shape;1246;p19"/>
          <p:cNvSpPr txBox="1"/>
          <p:nvPr>
            <p:ph idx="4" type="subTitle"/>
          </p:nvPr>
        </p:nvSpPr>
        <p:spPr>
          <a:xfrm>
            <a:off x="1038263" y="2311475"/>
            <a:ext cx="2358000" cy="51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7" name="Google Shape;1247;p19"/>
          <p:cNvSpPr txBox="1"/>
          <p:nvPr>
            <p:ph idx="5" type="subTitle"/>
          </p:nvPr>
        </p:nvSpPr>
        <p:spPr>
          <a:xfrm>
            <a:off x="5747716" y="2311500"/>
            <a:ext cx="2358000" cy="51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8" name="Google Shape;1248;p19"/>
          <p:cNvSpPr txBox="1"/>
          <p:nvPr>
            <p:ph idx="6" type="subTitle"/>
          </p:nvPr>
        </p:nvSpPr>
        <p:spPr>
          <a:xfrm>
            <a:off x="1038263" y="3652775"/>
            <a:ext cx="2358000" cy="51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9" name="Google Shape;1249;p19"/>
          <p:cNvSpPr txBox="1"/>
          <p:nvPr>
            <p:ph idx="7" type="subTitle"/>
          </p:nvPr>
        </p:nvSpPr>
        <p:spPr>
          <a:xfrm>
            <a:off x="5747741" y="3078521"/>
            <a:ext cx="2599500" cy="5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250" name="Google Shape;1250;p19"/>
          <p:cNvSpPr txBox="1"/>
          <p:nvPr>
            <p:ph idx="8" type="subTitle"/>
          </p:nvPr>
        </p:nvSpPr>
        <p:spPr>
          <a:xfrm>
            <a:off x="5747688" y="3652800"/>
            <a:ext cx="2355600" cy="51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1" name="Google Shape;1251;p19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grpSp>
        <p:nvGrpSpPr>
          <p:cNvPr id="1252" name="Google Shape;1252;p19"/>
          <p:cNvGrpSpPr/>
          <p:nvPr/>
        </p:nvGrpSpPr>
        <p:grpSpPr>
          <a:xfrm>
            <a:off x="-75" y="-12"/>
            <a:ext cx="570608" cy="570564"/>
            <a:chOff x="-3627" y="1708598"/>
            <a:chExt cx="569583" cy="569538"/>
          </a:xfrm>
        </p:grpSpPr>
        <p:sp>
          <p:nvSpPr>
            <p:cNvPr id="1253" name="Google Shape;1253;p19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19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19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15"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7" name="Google Shape;1257;p20"/>
          <p:cNvGrpSpPr/>
          <p:nvPr/>
        </p:nvGrpSpPr>
        <p:grpSpPr>
          <a:xfrm>
            <a:off x="8579425" y="4004460"/>
            <a:ext cx="570608" cy="1139059"/>
            <a:chOff x="-27" y="1138409"/>
            <a:chExt cx="569583" cy="1137012"/>
          </a:xfrm>
        </p:grpSpPr>
        <p:sp>
          <p:nvSpPr>
            <p:cNvPr id="1258" name="Google Shape;1258;p20"/>
            <p:cNvSpPr/>
            <p:nvPr/>
          </p:nvSpPr>
          <p:spPr>
            <a:xfrm>
              <a:off x="-27" y="1138409"/>
              <a:ext cx="569583" cy="1137012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20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20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1" name="Google Shape;1261;p20"/>
          <p:cNvGrpSpPr/>
          <p:nvPr/>
        </p:nvGrpSpPr>
        <p:grpSpPr>
          <a:xfrm>
            <a:off x="1600" y="4004462"/>
            <a:ext cx="570608" cy="1139059"/>
            <a:chOff x="-3627" y="1708622"/>
            <a:chExt cx="569583" cy="1137012"/>
          </a:xfrm>
        </p:grpSpPr>
        <p:sp>
          <p:nvSpPr>
            <p:cNvPr id="1262" name="Google Shape;1262;p20"/>
            <p:cNvSpPr/>
            <p:nvPr/>
          </p:nvSpPr>
          <p:spPr>
            <a:xfrm>
              <a:off x="-3627" y="1708622"/>
              <a:ext cx="569583" cy="1137012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20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20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5" name="Google Shape;1265;p20"/>
          <p:cNvGrpSpPr/>
          <p:nvPr/>
        </p:nvGrpSpPr>
        <p:grpSpPr>
          <a:xfrm>
            <a:off x="8579425" y="-5"/>
            <a:ext cx="570608" cy="1675013"/>
            <a:chOff x="-27" y="1138381"/>
            <a:chExt cx="569583" cy="1672003"/>
          </a:xfrm>
        </p:grpSpPr>
        <p:sp>
          <p:nvSpPr>
            <p:cNvPr id="1266" name="Google Shape;1266;p20"/>
            <p:cNvSpPr/>
            <p:nvPr/>
          </p:nvSpPr>
          <p:spPr>
            <a:xfrm>
              <a:off x="-27" y="1138381"/>
              <a:ext cx="569583" cy="1672003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20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20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9" name="Google Shape;1269;p20"/>
          <p:cNvGrpSpPr/>
          <p:nvPr/>
        </p:nvGrpSpPr>
        <p:grpSpPr>
          <a:xfrm>
            <a:off x="8670737" y="632742"/>
            <a:ext cx="387981" cy="389814"/>
            <a:chOff x="91121" y="1229502"/>
            <a:chExt cx="387284" cy="389113"/>
          </a:xfrm>
        </p:grpSpPr>
        <p:sp>
          <p:nvSpPr>
            <p:cNvPr id="1270" name="Google Shape;1270;p20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20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2" name="Google Shape;1272;p20"/>
          <p:cNvGrpSpPr/>
          <p:nvPr/>
        </p:nvGrpSpPr>
        <p:grpSpPr>
          <a:xfrm>
            <a:off x="8670737" y="1195742"/>
            <a:ext cx="387981" cy="389814"/>
            <a:chOff x="91121" y="1229502"/>
            <a:chExt cx="387284" cy="389113"/>
          </a:xfrm>
        </p:grpSpPr>
        <p:sp>
          <p:nvSpPr>
            <p:cNvPr id="1273" name="Google Shape;1273;p20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20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5" name="Google Shape;1275;p20"/>
          <p:cNvGrpSpPr/>
          <p:nvPr/>
        </p:nvGrpSpPr>
        <p:grpSpPr>
          <a:xfrm>
            <a:off x="92912" y="4659641"/>
            <a:ext cx="387981" cy="389814"/>
            <a:chOff x="87521" y="1799711"/>
            <a:chExt cx="387284" cy="389113"/>
          </a:xfrm>
        </p:grpSpPr>
        <p:sp>
          <p:nvSpPr>
            <p:cNvPr id="1276" name="Google Shape;1276;p20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20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8" name="Google Shape;1278;p20"/>
          <p:cNvSpPr txBox="1"/>
          <p:nvPr>
            <p:ph idx="1" type="subTitle"/>
          </p:nvPr>
        </p:nvSpPr>
        <p:spPr>
          <a:xfrm>
            <a:off x="714387" y="1923475"/>
            <a:ext cx="2412000" cy="35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grpSp>
        <p:nvGrpSpPr>
          <p:cNvPr id="1279" name="Google Shape;1279;p20"/>
          <p:cNvGrpSpPr/>
          <p:nvPr/>
        </p:nvGrpSpPr>
        <p:grpSpPr>
          <a:xfrm>
            <a:off x="8670737" y="4659642"/>
            <a:ext cx="387981" cy="389814"/>
            <a:chOff x="91121" y="1229502"/>
            <a:chExt cx="387284" cy="389113"/>
          </a:xfrm>
        </p:grpSpPr>
        <p:sp>
          <p:nvSpPr>
            <p:cNvPr id="1280" name="Google Shape;1280;p20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20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82" name="Google Shape;1282;p20"/>
          <p:cNvSpPr txBox="1"/>
          <p:nvPr>
            <p:ph idx="2" type="subTitle"/>
          </p:nvPr>
        </p:nvSpPr>
        <p:spPr>
          <a:xfrm>
            <a:off x="714387" y="3647754"/>
            <a:ext cx="2412000" cy="35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283" name="Google Shape;1283;p20"/>
          <p:cNvSpPr txBox="1"/>
          <p:nvPr>
            <p:ph idx="3" type="subTitle"/>
          </p:nvPr>
        </p:nvSpPr>
        <p:spPr>
          <a:xfrm>
            <a:off x="6017598" y="1921675"/>
            <a:ext cx="2412000" cy="35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284" name="Google Shape;1284;p20"/>
          <p:cNvSpPr txBox="1"/>
          <p:nvPr>
            <p:ph idx="4" type="subTitle"/>
          </p:nvPr>
        </p:nvSpPr>
        <p:spPr>
          <a:xfrm>
            <a:off x="3325097" y="3647754"/>
            <a:ext cx="2412000" cy="35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285" name="Google Shape;1285;p20"/>
          <p:cNvSpPr txBox="1"/>
          <p:nvPr>
            <p:ph idx="5" type="subTitle"/>
          </p:nvPr>
        </p:nvSpPr>
        <p:spPr>
          <a:xfrm>
            <a:off x="6017598" y="3647754"/>
            <a:ext cx="2412000" cy="35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286" name="Google Shape;1286;p20"/>
          <p:cNvSpPr txBox="1"/>
          <p:nvPr>
            <p:ph idx="6" type="subTitle"/>
          </p:nvPr>
        </p:nvSpPr>
        <p:spPr>
          <a:xfrm>
            <a:off x="3325097" y="1921675"/>
            <a:ext cx="2412000" cy="35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287" name="Google Shape;1287;p20"/>
          <p:cNvSpPr txBox="1"/>
          <p:nvPr>
            <p:ph idx="7" type="subTitle"/>
          </p:nvPr>
        </p:nvSpPr>
        <p:spPr>
          <a:xfrm>
            <a:off x="714987" y="2304054"/>
            <a:ext cx="24108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8" name="Google Shape;1288;p20"/>
          <p:cNvSpPr txBox="1"/>
          <p:nvPr>
            <p:ph idx="8" type="subTitle"/>
          </p:nvPr>
        </p:nvSpPr>
        <p:spPr>
          <a:xfrm>
            <a:off x="714987" y="4023429"/>
            <a:ext cx="24108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9" name="Google Shape;1289;p20"/>
          <p:cNvSpPr txBox="1"/>
          <p:nvPr>
            <p:ph idx="9" type="subTitle"/>
          </p:nvPr>
        </p:nvSpPr>
        <p:spPr>
          <a:xfrm>
            <a:off x="6018198" y="2304054"/>
            <a:ext cx="24108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0" name="Google Shape;1290;p20"/>
          <p:cNvSpPr txBox="1"/>
          <p:nvPr>
            <p:ph idx="13" type="subTitle"/>
          </p:nvPr>
        </p:nvSpPr>
        <p:spPr>
          <a:xfrm>
            <a:off x="3325697" y="4023429"/>
            <a:ext cx="24108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1" name="Google Shape;1291;p20"/>
          <p:cNvSpPr txBox="1"/>
          <p:nvPr>
            <p:ph idx="14" type="subTitle"/>
          </p:nvPr>
        </p:nvSpPr>
        <p:spPr>
          <a:xfrm>
            <a:off x="6018198" y="4023429"/>
            <a:ext cx="24108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2" name="Google Shape;1292;p20"/>
          <p:cNvSpPr txBox="1"/>
          <p:nvPr>
            <p:ph idx="15" type="subTitle"/>
          </p:nvPr>
        </p:nvSpPr>
        <p:spPr>
          <a:xfrm>
            <a:off x="3325697" y="2304054"/>
            <a:ext cx="24108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3" name="Google Shape;1293;p20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grpSp>
        <p:nvGrpSpPr>
          <p:cNvPr id="1294" name="Google Shape;1294;p20"/>
          <p:cNvGrpSpPr/>
          <p:nvPr/>
        </p:nvGrpSpPr>
        <p:grpSpPr>
          <a:xfrm>
            <a:off x="1599" y="0"/>
            <a:ext cx="1671167" cy="570564"/>
            <a:chOff x="563424" y="607125"/>
            <a:chExt cx="1671167" cy="570564"/>
          </a:xfrm>
        </p:grpSpPr>
        <p:grpSp>
          <p:nvGrpSpPr>
            <p:cNvPr id="1295" name="Google Shape;1295;p20"/>
            <p:cNvGrpSpPr/>
            <p:nvPr/>
          </p:nvGrpSpPr>
          <p:grpSpPr>
            <a:xfrm>
              <a:off x="563424" y="607125"/>
              <a:ext cx="1671167" cy="570564"/>
              <a:chOff x="10" y="1138399"/>
              <a:chExt cx="1668165" cy="569538"/>
            </a:xfrm>
          </p:grpSpPr>
          <p:sp>
            <p:nvSpPr>
              <p:cNvPr id="1296" name="Google Shape;1296;p20"/>
              <p:cNvSpPr/>
              <p:nvPr/>
            </p:nvSpPr>
            <p:spPr>
              <a:xfrm>
                <a:off x="10" y="1138399"/>
                <a:ext cx="1668165" cy="569538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7" name="Google Shape;1297;p20"/>
              <p:cNvSpPr/>
              <p:nvPr/>
            </p:nvSpPr>
            <p:spPr>
              <a:xfrm>
                <a:off x="91121" y="1231287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8" name="Google Shape;1298;p20"/>
              <p:cNvSpPr/>
              <p:nvPr/>
            </p:nvSpPr>
            <p:spPr>
              <a:xfrm>
                <a:off x="91121" y="1229502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0000">
                    <a:schemeClr val="accent3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99" name="Google Shape;1299;p20"/>
            <p:cNvSpPr/>
            <p:nvPr/>
          </p:nvSpPr>
          <p:spPr>
            <a:xfrm>
              <a:off x="1206274" y="698392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20"/>
            <p:cNvSpPr/>
            <p:nvPr/>
          </p:nvSpPr>
          <p:spPr>
            <a:xfrm>
              <a:off x="1767361" y="698392"/>
              <a:ext cx="387986" cy="388030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3"/>
          <p:cNvGrpSpPr/>
          <p:nvPr/>
        </p:nvGrpSpPr>
        <p:grpSpPr>
          <a:xfrm>
            <a:off x="8574416" y="2279615"/>
            <a:ext cx="576715" cy="576715"/>
            <a:chOff x="8001437" y="3427510"/>
            <a:chExt cx="569538" cy="569538"/>
          </a:xfrm>
        </p:grpSpPr>
        <p:sp>
          <p:nvSpPr>
            <p:cNvPr id="83" name="Google Shape;83;p3"/>
            <p:cNvSpPr/>
            <p:nvPr/>
          </p:nvSpPr>
          <p:spPr>
            <a:xfrm>
              <a:off x="8001437" y="3427510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8092562" y="351950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8092562" y="351772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" name="Google Shape;86;p3"/>
          <p:cNvGrpSpPr/>
          <p:nvPr/>
        </p:nvGrpSpPr>
        <p:grpSpPr>
          <a:xfrm>
            <a:off x="6875770" y="571989"/>
            <a:ext cx="1708554" cy="569538"/>
            <a:chOff x="7432254" y="572039"/>
            <a:chExt cx="1708554" cy="569538"/>
          </a:xfrm>
        </p:grpSpPr>
        <p:sp>
          <p:nvSpPr>
            <p:cNvPr id="87" name="Google Shape;87;p3"/>
            <p:cNvSpPr/>
            <p:nvPr/>
          </p:nvSpPr>
          <p:spPr>
            <a:xfrm>
              <a:off x="7432254" y="572039"/>
              <a:ext cx="1708554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7523549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8112956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8662612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7523176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8112559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8662193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8578004" y="218"/>
            <a:ext cx="569552" cy="1146230"/>
            <a:chOff x="8574450" y="1141376"/>
            <a:chExt cx="569552" cy="1146230"/>
          </a:xfrm>
        </p:grpSpPr>
        <p:grpSp>
          <p:nvGrpSpPr>
            <p:cNvPr id="95" name="Google Shape;95;p3"/>
            <p:cNvGrpSpPr/>
            <p:nvPr/>
          </p:nvGrpSpPr>
          <p:grpSpPr>
            <a:xfrm rot="-5400000">
              <a:off x="8286111" y="1429715"/>
              <a:ext cx="1146230" cy="569552"/>
              <a:chOff x="7988066" y="1160675"/>
              <a:chExt cx="1155940" cy="574377"/>
            </a:xfrm>
          </p:grpSpPr>
          <p:sp>
            <p:nvSpPr>
              <p:cNvPr id="96" name="Google Shape;96;p3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9" name="Google Shape;99;p3"/>
            <p:cNvSpPr/>
            <p:nvPr/>
          </p:nvSpPr>
          <p:spPr>
            <a:xfrm rot="-5400000">
              <a:off x="8665542" y="180944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8666446" y="12398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" name="Google Shape;101;p3"/>
          <p:cNvGrpSpPr/>
          <p:nvPr/>
        </p:nvGrpSpPr>
        <p:grpSpPr>
          <a:xfrm>
            <a:off x="7432111" y="2521"/>
            <a:ext cx="1146230" cy="569552"/>
            <a:chOff x="5713048" y="30"/>
            <a:chExt cx="1146230" cy="569552"/>
          </a:xfrm>
        </p:grpSpPr>
        <p:grpSp>
          <p:nvGrpSpPr>
            <p:cNvPr id="102" name="Google Shape;102;p3"/>
            <p:cNvGrpSpPr/>
            <p:nvPr/>
          </p:nvGrpSpPr>
          <p:grpSpPr>
            <a:xfrm>
              <a:off x="5713048" y="30"/>
              <a:ext cx="1146230" cy="569552"/>
              <a:chOff x="7988066" y="1160675"/>
              <a:chExt cx="1155940" cy="574377"/>
            </a:xfrm>
          </p:grpSpPr>
          <p:sp>
            <p:nvSpPr>
              <p:cNvPr id="103" name="Google Shape;103;p3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6" name="Google Shape;106;p3"/>
            <p:cNvSpPr/>
            <p:nvPr/>
          </p:nvSpPr>
          <p:spPr>
            <a:xfrm>
              <a:off x="5807733" y="9176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6377298" y="9266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" name="Google Shape;108;p3"/>
          <p:cNvGrpSpPr/>
          <p:nvPr/>
        </p:nvGrpSpPr>
        <p:grpSpPr>
          <a:xfrm>
            <a:off x="6283897" y="2514"/>
            <a:ext cx="1146230" cy="569552"/>
            <a:chOff x="7993920" y="2288042"/>
            <a:chExt cx="1146230" cy="569552"/>
          </a:xfrm>
        </p:grpSpPr>
        <p:grpSp>
          <p:nvGrpSpPr>
            <p:cNvPr id="109" name="Google Shape;109;p3"/>
            <p:cNvGrpSpPr/>
            <p:nvPr/>
          </p:nvGrpSpPr>
          <p:grpSpPr>
            <a:xfrm rot="10800000">
              <a:off x="7993920" y="2288042"/>
              <a:ext cx="1146230" cy="569552"/>
              <a:chOff x="7988066" y="1160675"/>
              <a:chExt cx="1155940" cy="574377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3" name="Google Shape;113;p3"/>
            <p:cNvSpPr/>
            <p:nvPr/>
          </p:nvSpPr>
          <p:spPr>
            <a:xfrm rot="10800000">
              <a:off x="8662019" y="237919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 rot="10800000">
              <a:off x="8092454" y="237829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3"/>
          <p:cNvGrpSpPr/>
          <p:nvPr/>
        </p:nvGrpSpPr>
        <p:grpSpPr>
          <a:xfrm>
            <a:off x="8011058" y="3995205"/>
            <a:ext cx="1146230" cy="569552"/>
            <a:chOff x="7993920" y="4004136"/>
            <a:chExt cx="1146230" cy="569552"/>
          </a:xfrm>
        </p:grpSpPr>
        <p:grpSp>
          <p:nvGrpSpPr>
            <p:cNvPr id="116" name="Google Shape;116;p3"/>
            <p:cNvGrpSpPr/>
            <p:nvPr/>
          </p:nvGrpSpPr>
          <p:grpSpPr>
            <a:xfrm rot="10800000">
              <a:off x="7993920" y="4004136"/>
              <a:ext cx="1146230" cy="569552"/>
              <a:chOff x="7988066" y="1160675"/>
              <a:chExt cx="1155940" cy="574377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0" name="Google Shape;120;p3"/>
            <p:cNvSpPr/>
            <p:nvPr/>
          </p:nvSpPr>
          <p:spPr>
            <a:xfrm rot="10800000">
              <a:off x="8662019" y="409528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 rot="10800000">
              <a:off x="8092454" y="409438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" name="Google Shape;122;p3"/>
          <p:cNvGrpSpPr/>
          <p:nvPr/>
        </p:nvGrpSpPr>
        <p:grpSpPr>
          <a:xfrm>
            <a:off x="8011058" y="2856400"/>
            <a:ext cx="1132939" cy="569538"/>
            <a:chOff x="8011058" y="2856400"/>
            <a:chExt cx="1132939" cy="569538"/>
          </a:xfrm>
        </p:grpSpPr>
        <p:grpSp>
          <p:nvGrpSpPr>
            <p:cNvPr id="123" name="Google Shape;123;p3"/>
            <p:cNvGrpSpPr/>
            <p:nvPr/>
          </p:nvGrpSpPr>
          <p:grpSpPr>
            <a:xfrm>
              <a:off x="8011058" y="2856400"/>
              <a:ext cx="1132939" cy="569538"/>
              <a:chOff x="8570909" y="4573945"/>
              <a:chExt cx="1132939" cy="569538"/>
            </a:xfrm>
          </p:grpSpPr>
          <p:sp>
            <p:nvSpPr>
              <p:cNvPr id="124" name="Google Shape;124;p3"/>
              <p:cNvSpPr/>
              <p:nvPr/>
            </p:nvSpPr>
            <p:spPr>
              <a:xfrm>
                <a:off x="8570909" y="4573945"/>
                <a:ext cx="1132939" cy="569538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8662040" y="4666843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8662040" y="4665058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56862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7" name="Google Shape;127;p3"/>
            <p:cNvGrpSpPr/>
            <p:nvPr/>
          </p:nvGrpSpPr>
          <p:grpSpPr>
            <a:xfrm>
              <a:off x="8669121" y="2947513"/>
              <a:ext cx="387284" cy="389113"/>
              <a:chOff x="8662040" y="4665058"/>
              <a:chExt cx="387284" cy="389113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8662040" y="4666843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8662040" y="4665058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56862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0" name="Google Shape;130;p3"/>
          <p:cNvSpPr txBox="1"/>
          <p:nvPr>
            <p:ph hasCustomPrompt="1" type="title"/>
          </p:nvPr>
        </p:nvSpPr>
        <p:spPr>
          <a:xfrm>
            <a:off x="1094275" y="1067300"/>
            <a:ext cx="1223400" cy="12234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b="1" sz="60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1" name="Google Shape;131;p3"/>
          <p:cNvSpPr txBox="1"/>
          <p:nvPr>
            <p:ph idx="2" type="title"/>
          </p:nvPr>
        </p:nvSpPr>
        <p:spPr>
          <a:xfrm>
            <a:off x="985928" y="2348522"/>
            <a:ext cx="4606800" cy="11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b="1" sz="7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2" name="Google Shape;132;p3"/>
          <p:cNvSpPr txBox="1"/>
          <p:nvPr>
            <p:ph idx="1" type="subTitle"/>
          </p:nvPr>
        </p:nvSpPr>
        <p:spPr>
          <a:xfrm>
            <a:off x="1094275" y="3788650"/>
            <a:ext cx="4456200" cy="3933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133" name="Google Shape;133;p3"/>
          <p:cNvGrpSpPr/>
          <p:nvPr/>
        </p:nvGrpSpPr>
        <p:grpSpPr>
          <a:xfrm>
            <a:off x="8576948" y="1142995"/>
            <a:ext cx="570608" cy="570564"/>
            <a:chOff x="-27" y="1138389"/>
            <a:chExt cx="569583" cy="569538"/>
          </a:xfrm>
        </p:grpSpPr>
        <p:sp>
          <p:nvSpPr>
            <p:cNvPr id="134" name="Google Shape;134;p3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" name="Google Shape;137;p3"/>
          <p:cNvGrpSpPr/>
          <p:nvPr/>
        </p:nvGrpSpPr>
        <p:grpSpPr>
          <a:xfrm>
            <a:off x="8010167" y="1142995"/>
            <a:ext cx="570608" cy="570564"/>
            <a:chOff x="-27" y="1138389"/>
            <a:chExt cx="569583" cy="569538"/>
          </a:xfrm>
        </p:grpSpPr>
        <p:sp>
          <p:nvSpPr>
            <p:cNvPr id="138" name="Google Shape;138;p3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" name="Google Shape;141;p3"/>
          <p:cNvGrpSpPr/>
          <p:nvPr/>
        </p:nvGrpSpPr>
        <p:grpSpPr>
          <a:xfrm>
            <a:off x="7447905" y="1142995"/>
            <a:ext cx="570608" cy="570564"/>
            <a:chOff x="-27" y="1138389"/>
            <a:chExt cx="569583" cy="569538"/>
          </a:xfrm>
        </p:grpSpPr>
        <p:sp>
          <p:nvSpPr>
            <p:cNvPr id="142" name="Google Shape;142;p3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6879655" y="1142995"/>
            <a:ext cx="570608" cy="570564"/>
            <a:chOff x="-27" y="1138389"/>
            <a:chExt cx="569583" cy="569538"/>
          </a:xfrm>
        </p:grpSpPr>
        <p:sp>
          <p:nvSpPr>
            <p:cNvPr id="146" name="Google Shape;146;p3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9" name="Google Shape;149;p3"/>
          <p:cNvGrpSpPr/>
          <p:nvPr/>
        </p:nvGrpSpPr>
        <p:grpSpPr>
          <a:xfrm>
            <a:off x="8011050" y="3423282"/>
            <a:ext cx="1146257" cy="570564"/>
            <a:chOff x="8018511" y="3427300"/>
            <a:chExt cx="1146257" cy="570564"/>
          </a:xfrm>
        </p:grpSpPr>
        <p:grpSp>
          <p:nvGrpSpPr>
            <p:cNvPr id="150" name="Google Shape;150;p3"/>
            <p:cNvGrpSpPr/>
            <p:nvPr/>
          </p:nvGrpSpPr>
          <p:grpSpPr>
            <a:xfrm>
              <a:off x="8018511" y="3427300"/>
              <a:ext cx="1146257" cy="570564"/>
              <a:chOff x="-557461" y="1138399"/>
              <a:chExt cx="1144198" cy="569538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-557461" y="1138399"/>
                <a:ext cx="1144198" cy="569538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91121" y="1231287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91121" y="1229502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50000">
                    <a:schemeClr val="lt2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" name="Google Shape;154;p3"/>
            <p:cNvGrpSpPr/>
            <p:nvPr/>
          </p:nvGrpSpPr>
          <p:grpSpPr>
            <a:xfrm>
              <a:off x="8101879" y="3518567"/>
              <a:ext cx="387981" cy="389814"/>
              <a:chOff x="91121" y="1229502"/>
              <a:chExt cx="387284" cy="389113"/>
            </a:xfrm>
          </p:grpSpPr>
          <p:sp>
            <p:nvSpPr>
              <p:cNvPr id="155" name="Google Shape;155;p3"/>
              <p:cNvSpPr/>
              <p:nvPr/>
            </p:nvSpPr>
            <p:spPr>
              <a:xfrm>
                <a:off x="91121" y="1231287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91121" y="1229502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50000">
                    <a:schemeClr val="lt2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7" name="Google Shape;157;p3"/>
          <p:cNvGrpSpPr/>
          <p:nvPr/>
        </p:nvGrpSpPr>
        <p:grpSpPr>
          <a:xfrm>
            <a:off x="8011210" y="4561903"/>
            <a:ext cx="1154468" cy="581347"/>
            <a:chOff x="8014594" y="4570150"/>
            <a:chExt cx="1132942" cy="570564"/>
          </a:xfrm>
        </p:grpSpPr>
        <p:grpSp>
          <p:nvGrpSpPr>
            <p:cNvPr id="158" name="Google Shape;158;p3"/>
            <p:cNvGrpSpPr/>
            <p:nvPr/>
          </p:nvGrpSpPr>
          <p:grpSpPr>
            <a:xfrm>
              <a:off x="8014594" y="4570150"/>
              <a:ext cx="1132942" cy="570564"/>
              <a:chOff x="-561370" y="1138401"/>
              <a:chExt cx="1130907" cy="569538"/>
            </a:xfrm>
          </p:grpSpPr>
          <p:sp>
            <p:nvSpPr>
              <p:cNvPr id="159" name="Google Shape;159;p3"/>
              <p:cNvSpPr/>
              <p:nvPr/>
            </p:nvSpPr>
            <p:spPr>
              <a:xfrm>
                <a:off x="-561370" y="1138401"/>
                <a:ext cx="1130907" cy="569538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91121" y="1231287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91121" y="1229502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50000">
                    <a:schemeClr val="lt2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2" name="Google Shape;162;p3"/>
            <p:cNvGrpSpPr/>
            <p:nvPr/>
          </p:nvGrpSpPr>
          <p:grpSpPr>
            <a:xfrm>
              <a:off x="8101829" y="4661415"/>
              <a:ext cx="387981" cy="389814"/>
              <a:chOff x="91121" y="1229502"/>
              <a:chExt cx="387284" cy="389113"/>
            </a:xfrm>
          </p:grpSpPr>
          <p:sp>
            <p:nvSpPr>
              <p:cNvPr id="163" name="Google Shape;163;p3"/>
              <p:cNvSpPr/>
              <p:nvPr/>
            </p:nvSpPr>
            <p:spPr>
              <a:xfrm>
                <a:off x="91121" y="1231287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91121" y="1229502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50000">
                    <a:schemeClr val="lt2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5" name="Google Shape;165;p3"/>
          <p:cNvGrpSpPr/>
          <p:nvPr/>
        </p:nvGrpSpPr>
        <p:grpSpPr>
          <a:xfrm>
            <a:off x="8006110" y="1716251"/>
            <a:ext cx="569596" cy="1146206"/>
            <a:chOff x="8573012" y="2857922"/>
            <a:chExt cx="569596" cy="1146206"/>
          </a:xfrm>
        </p:grpSpPr>
        <p:grpSp>
          <p:nvGrpSpPr>
            <p:cNvPr id="166" name="Google Shape;166;p3"/>
            <p:cNvGrpSpPr/>
            <p:nvPr/>
          </p:nvGrpSpPr>
          <p:grpSpPr>
            <a:xfrm>
              <a:off x="8573012" y="2857922"/>
              <a:ext cx="569596" cy="1146206"/>
              <a:chOff x="8562409" y="2881022"/>
              <a:chExt cx="574422" cy="1155915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8562409" y="2881022"/>
                <a:ext cx="574422" cy="1155915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8654330" y="297471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8654330" y="297291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50000">
                    <a:schemeClr val="accent1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0" name="Google Shape;170;p3"/>
            <p:cNvSpPr/>
            <p:nvPr/>
          </p:nvSpPr>
          <p:spPr>
            <a:xfrm>
              <a:off x="8664168" y="352108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8664168" y="351929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2" name="Google Shape;172;p3"/>
          <p:cNvGrpSpPr/>
          <p:nvPr/>
        </p:nvGrpSpPr>
        <p:grpSpPr>
          <a:xfrm>
            <a:off x="7441425" y="1715012"/>
            <a:ext cx="569552" cy="1711988"/>
            <a:chOff x="8574440" y="1141395"/>
            <a:chExt cx="569552" cy="1711988"/>
          </a:xfrm>
        </p:grpSpPr>
        <p:grpSp>
          <p:nvGrpSpPr>
            <p:cNvPr id="173" name="Google Shape;173;p3"/>
            <p:cNvGrpSpPr/>
            <p:nvPr/>
          </p:nvGrpSpPr>
          <p:grpSpPr>
            <a:xfrm rot="-5400000">
              <a:off x="8003222" y="1712612"/>
              <a:ext cx="1711988" cy="569552"/>
              <a:chOff x="7417496" y="1160666"/>
              <a:chExt cx="1726491" cy="574377"/>
            </a:xfrm>
          </p:grpSpPr>
          <p:sp>
            <p:nvSpPr>
              <p:cNvPr id="174" name="Google Shape;174;p3"/>
              <p:cNvSpPr/>
              <p:nvPr/>
            </p:nvSpPr>
            <p:spPr>
              <a:xfrm>
                <a:off x="7417496" y="1160666"/>
                <a:ext cx="1726491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7" name="Google Shape;177;p3"/>
            <p:cNvSpPr/>
            <p:nvPr/>
          </p:nvSpPr>
          <p:spPr>
            <a:xfrm rot="-5400000">
              <a:off x="8665542" y="180944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 rot="-5400000">
              <a:off x="8666446" y="12398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" name="Google Shape;179;p3"/>
          <p:cNvGrpSpPr/>
          <p:nvPr/>
        </p:nvGrpSpPr>
        <p:grpSpPr>
          <a:xfrm>
            <a:off x="7533409" y="2956215"/>
            <a:ext cx="389173" cy="387634"/>
            <a:chOff x="8666424" y="1239555"/>
            <a:chExt cx="389173" cy="387634"/>
          </a:xfrm>
        </p:grpSpPr>
        <p:sp>
          <p:nvSpPr>
            <p:cNvPr id="180" name="Google Shape;180;p3"/>
            <p:cNvSpPr/>
            <p:nvPr/>
          </p:nvSpPr>
          <p:spPr>
            <a:xfrm rot="-5400000">
              <a:off x="8668281" y="1239533"/>
              <a:ext cx="387294" cy="387338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 rot="-5400000">
              <a:off x="8666446" y="12398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2" name="Google Shape;182;p3"/>
          <p:cNvGrpSpPr/>
          <p:nvPr/>
        </p:nvGrpSpPr>
        <p:grpSpPr>
          <a:xfrm>
            <a:off x="8577973" y="1711086"/>
            <a:ext cx="569583" cy="569538"/>
            <a:chOff x="8570892" y="4573945"/>
            <a:chExt cx="569583" cy="569538"/>
          </a:xfrm>
        </p:grpSpPr>
        <p:sp>
          <p:nvSpPr>
            <p:cNvPr id="183" name="Google Shape;183;p3"/>
            <p:cNvSpPr/>
            <p:nvPr/>
          </p:nvSpPr>
          <p:spPr>
            <a:xfrm>
              <a:off x="8570892" y="4573945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62040" y="466684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662040" y="466505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38"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21"/>
          <p:cNvSpPr/>
          <p:nvPr/>
        </p:nvSpPr>
        <p:spPr>
          <a:xfrm>
            <a:off x="6862446" y="1100"/>
            <a:ext cx="2281556" cy="569538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Google Shape;1303;p21"/>
          <p:cNvSpPr/>
          <p:nvPr/>
        </p:nvSpPr>
        <p:spPr>
          <a:xfrm>
            <a:off x="7521907" y="92205"/>
            <a:ext cx="387284" cy="387329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p21"/>
          <p:cNvSpPr/>
          <p:nvPr/>
        </p:nvSpPr>
        <p:spPr>
          <a:xfrm>
            <a:off x="8090217" y="92205"/>
            <a:ext cx="387284" cy="387329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21"/>
          <p:cNvSpPr/>
          <p:nvPr/>
        </p:nvSpPr>
        <p:spPr>
          <a:xfrm>
            <a:off x="8658527" y="92205"/>
            <a:ext cx="387284" cy="387329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p21"/>
          <p:cNvSpPr/>
          <p:nvPr/>
        </p:nvSpPr>
        <p:spPr>
          <a:xfrm>
            <a:off x="6953597" y="92205"/>
            <a:ext cx="387284" cy="387329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7" name="Google Shape;1307;p21"/>
          <p:cNvSpPr/>
          <p:nvPr/>
        </p:nvSpPr>
        <p:spPr>
          <a:xfrm>
            <a:off x="7996786" y="564711"/>
            <a:ext cx="1146230" cy="569552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08" name="Google Shape;1308;p21"/>
          <p:cNvGrpSpPr/>
          <p:nvPr/>
        </p:nvGrpSpPr>
        <p:grpSpPr>
          <a:xfrm>
            <a:off x="8091468" y="655366"/>
            <a:ext cx="956872" cy="388233"/>
            <a:chOff x="8091468" y="655366"/>
            <a:chExt cx="956872" cy="388233"/>
          </a:xfrm>
        </p:grpSpPr>
        <p:sp>
          <p:nvSpPr>
            <p:cNvPr id="1309" name="Google Shape;1309;p21"/>
            <p:cNvSpPr/>
            <p:nvPr/>
          </p:nvSpPr>
          <p:spPr>
            <a:xfrm>
              <a:off x="8091468" y="65536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8661055" y="65627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1" name="Google Shape;1311;p21"/>
          <p:cNvSpPr/>
          <p:nvPr/>
        </p:nvSpPr>
        <p:spPr>
          <a:xfrm>
            <a:off x="1580" y="578"/>
            <a:ext cx="570615" cy="570571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21"/>
          <p:cNvSpPr/>
          <p:nvPr/>
        </p:nvSpPr>
        <p:spPr>
          <a:xfrm>
            <a:off x="92895" y="91848"/>
            <a:ext cx="387986" cy="388030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21"/>
          <p:cNvSpPr/>
          <p:nvPr/>
        </p:nvSpPr>
        <p:spPr>
          <a:xfrm>
            <a:off x="1600" y="4568363"/>
            <a:ext cx="570615" cy="570571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21"/>
          <p:cNvSpPr/>
          <p:nvPr/>
        </p:nvSpPr>
        <p:spPr>
          <a:xfrm>
            <a:off x="92914" y="4659632"/>
            <a:ext cx="387986" cy="388031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5" name="Google Shape;1315;p21"/>
          <p:cNvSpPr txBox="1"/>
          <p:nvPr>
            <p:ph idx="1" type="subTitle"/>
          </p:nvPr>
        </p:nvSpPr>
        <p:spPr>
          <a:xfrm>
            <a:off x="1114362" y="1459750"/>
            <a:ext cx="23247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1316" name="Google Shape;1316;p21"/>
          <p:cNvSpPr txBox="1"/>
          <p:nvPr>
            <p:ph hasCustomPrompt="1" type="title"/>
          </p:nvPr>
        </p:nvSpPr>
        <p:spPr>
          <a:xfrm>
            <a:off x="3561563" y="1992525"/>
            <a:ext cx="615300" cy="36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b="1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17" name="Google Shape;1317;p21"/>
          <p:cNvSpPr txBox="1"/>
          <p:nvPr>
            <p:ph idx="2" type="subTitle"/>
          </p:nvPr>
        </p:nvSpPr>
        <p:spPr>
          <a:xfrm>
            <a:off x="1114363" y="1992525"/>
            <a:ext cx="2324700" cy="36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8" name="Google Shape;1318;p21"/>
          <p:cNvSpPr txBox="1"/>
          <p:nvPr>
            <p:ph idx="3"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319" name="Google Shape;1319;p21"/>
          <p:cNvSpPr txBox="1"/>
          <p:nvPr>
            <p:ph idx="4" type="subTitle"/>
          </p:nvPr>
        </p:nvSpPr>
        <p:spPr>
          <a:xfrm>
            <a:off x="1114362" y="3107575"/>
            <a:ext cx="23247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1320" name="Google Shape;1320;p21"/>
          <p:cNvSpPr txBox="1"/>
          <p:nvPr>
            <p:ph hasCustomPrompt="1" idx="5" type="title"/>
          </p:nvPr>
        </p:nvSpPr>
        <p:spPr>
          <a:xfrm>
            <a:off x="3561563" y="3640350"/>
            <a:ext cx="615300" cy="36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b="1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21" name="Google Shape;1321;p21"/>
          <p:cNvSpPr txBox="1"/>
          <p:nvPr>
            <p:ph idx="6" type="subTitle"/>
          </p:nvPr>
        </p:nvSpPr>
        <p:spPr>
          <a:xfrm>
            <a:off x="1114363" y="3640350"/>
            <a:ext cx="2324700" cy="36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2" name="Google Shape;1322;p21"/>
          <p:cNvSpPr txBox="1"/>
          <p:nvPr>
            <p:ph idx="7" type="subTitle"/>
          </p:nvPr>
        </p:nvSpPr>
        <p:spPr>
          <a:xfrm>
            <a:off x="4973112" y="1459750"/>
            <a:ext cx="23247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1323" name="Google Shape;1323;p21"/>
          <p:cNvSpPr txBox="1"/>
          <p:nvPr>
            <p:ph hasCustomPrompt="1" idx="8" type="title"/>
          </p:nvPr>
        </p:nvSpPr>
        <p:spPr>
          <a:xfrm>
            <a:off x="7420313" y="1992525"/>
            <a:ext cx="615300" cy="36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b="1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24" name="Google Shape;1324;p21"/>
          <p:cNvSpPr txBox="1"/>
          <p:nvPr>
            <p:ph idx="9" type="subTitle"/>
          </p:nvPr>
        </p:nvSpPr>
        <p:spPr>
          <a:xfrm>
            <a:off x="4973113" y="1992525"/>
            <a:ext cx="2324700" cy="36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5" name="Google Shape;1325;p21"/>
          <p:cNvSpPr txBox="1"/>
          <p:nvPr>
            <p:ph idx="13" type="subTitle"/>
          </p:nvPr>
        </p:nvSpPr>
        <p:spPr>
          <a:xfrm>
            <a:off x="4973112" y="3107575"/>
            <a:ext cx="2324700" cy="4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1326" name="Google Shape;1326;p21"/>
          <p:cNvSpPr txBox="1"/>
          <p:nvPr>
            <p:ph hasCustomPrompt="1" idx="14" type="title"/>
          </p:nvPr>
        </p:nvSpPr>
        <p:spPr>
          <a:xfrm>
            <a:off x="7420313" y="3640350"/>
            <a:ext cx="615300" cy="36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b="1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27" name="Google Shape;1327;p21"/>
          <p:cNvSpPr txBox="1"/>
          <p:nvPr>
            <p:ph idx="15" type="subTitle"/>
          </p:nvPr>
        </p:nvSpPr>
        <p:spPr>
          <a:xfrm>
            <a:off x="4973113" y="3640350"/>
            <a:ext cx="2324700" cy="36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25">
    <p:bg>
      <p:bgPr>
        <a:solidFill>
          <a:schemeClr val="lt2"/>
        </a:solidFill>
      </p:bgPr>
    </p:bg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22"/>
          <p:cNvGrpSpPr/>
          <p:nvPr/>
        </p:nvGrpSpPr>
        <p:grpSpPr>
          <a:xfrm>
            <a:off x="7432493" y="1146955"/>
            <a:ext cx="1146230" cy="569552"/>
            <a:chOff x="5713048" y="30"/>
            <a:chExt cx="1146230" cy="569552"/>
          </a:xfrm>
        </p:grpSpPr>
        <p:grpSp>
          <p:nvGrpSpPr>
            <p:cNvPr id="1330" name="Google Shape;1330;p22"/>
            <p:cNvGrpSpPr/>
            <p:nvPr/>
          </p:nvGrpSpPr>
          <p:grpSpPr>
            <a:xfrm>
              <a:off x="5713048" y="30"/>
              <a:ext cx="1146230" cy="569552"/>
              <a:chOff x="7988066" y="1160675"/>
              <a:chExt cx="1155940" cy="574377"/>
            </a:xfrm>
          </p:grpSpPr>
          <p:sp>
            <p:nvSpPr>
              <p:cNvPr id="1331" name="Google Shape;1331;p22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34" name="Google Shape;1334;p22"/>
            <p:cNvSpPr/>
            <p:nvPr/>
          </p:nvSpPr>
          <p:spPr>
            <a:xfrm>
              <a:off x="5807733" y="9176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6377298" y="9266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36" name="Google Shape;1336;p22"/>
          <p:cNvGrpSpPr/>
          <p:nvPr/>
        </p:nvGrpSpPr>
        <p:grpSpPr>
          <a:xfrm>
            <a:off x="8574450" y="1141376"/>
            <a:ext cx="569552" cy="1146230"/>
            <a:chOff x="8574450" y="1141376"/>
            <a:chExt cx="569552" cy="1146230"/>
          </a:xfrm>
        </p:grpSpPr>
        <p:grpSp>
          <p:nvGrpSpPr>
            <p:cNvPr id="1337" name="Google Shape;1337;p22"/>
            <p:cNvGrpSpPr/>
            <p:nvPr/>
          </p:nvGrpSpPr>
          <p:grpSpPr>
            <a:xfrm rot="-5400000">
              <a:off x="8286111" y="1429715"/>
              <a:ext cx="1146230" cy="569552"/>
              <a:chOff x="7988066" y="1160675"/>
              <a:chExt cx="1155940" cy="574377"/>
            </a:xfrm>
          </p:grpSpPr>
          <p:sp>
            <p:nvSpPr>
              <p:cNvPr id="1338" name="Google Shape;1338;p22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41" name="Google Shape;1341;p22"/>
            <p:cNvSpPr/>
            <p:nvPr/>
          </p:nvSpPr>
          <p:spPr>
            <a:xfrm rot="-5400000">
              <a:off x="8665542" y="180944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22"/>
            <p:cNvSpPr/>
            <p:nvPr/>
          </p:nvSpPr>
          <p:spPr>
            <a:xfrm rot="-5400000">
              <a:off x="8666446" y="12398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3" name="Google Shape;1343;p22"/>
          <p:cNvGrpSpPr/>
          <p:nvPr/>
        </p:nvGrpSpPr>
        <p:grpSpPr>
          <a:xfrm>
            <a:off x="-25" y="1139600"/>
            <a:ext cx="1708559" cy="570564"/>
            <a:chOff x="-27" y="1138389"/>
            <a:chExt cx="1705489" cy="569538"/>
          </a:xfrm>
        </p:grpSpPr>
        <p:sp>
          <p:nvSpPr>
            <p:cNvPr id="1344" name="Google Shape;1344;p22"/>
            <p:cNvSpPr/>
            <p:nvPr/>
          </p:nvSpPr>
          <p:spPr>
            <a:xfrm>
              <a:off x="-27" y="1138389"/>
              <a:ext cx="1705489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22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7" name="Google Shape;1347;p22"/>
          <p:cNvGrpSpPr/>
          <p:nvPr/>
        </p:nvGrpSpPr>
        <p:grpSpPr>
          <a:xfrm>
            <a:off x="661912" y="1230877"/>
            <a:ext cx="387981" cy="389814"/>
            <a:chOff x="91121" y="1229502"/>
            <a:chExt cx="387284" cy="389113"/>
          </a:xfrm>
        </p:grpSpPr>
        <p:sp>
          <p:nvSpPr>
            <p:cNvPr id="1348" name="Google Shape;1348;p22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22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0" name="Google Shape;1350;p22"/>
          <p:cNvGrpSpPr/>
          <p:nvPr/>
        </p:nvGrpSpPr>
        <p:grpSpPr>
          <a:xfrm>
            <a:off x="1232523" y="1230877"/>
            <a:ext cx="387981" cy="389814"/>
            <a:chOff x="653383" y="2372028"/>
            <a:chExt cx="387284" cy="389113"/>
          </a:xfrm>
        </p:grpSpPr>
        <p:sp>
          <p:nvSpPr>
            <p:cNvPr id="1351" name="Google Shape;1351;p22"/>
            <p:cNvSpPr/>
            <p:nvPr/>
          </p:nvSpPr>
          <p:spPr>
            <a:xfrm>
              <a:off x="653383" y="237381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22"/>
            <p:cNvSpPr/>
            <p:nvPr/>
          </p:nvSpPr>
          <p:spPr>
            <a:xfrm>
              <a:off x="653383" y="237202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3" name="Google Shape;1353;p22"/>
          <p:cNvGrpSpPr/>
          <p:nvPr/>
        </p:nvGrpSpPr>
        <p:grpSpPr>
          <a:xfrm>
            <a:off x="-25" y="1711675"/>
            <a:ext cx="1138824" cy="570564"/>
            <a:chOff x="-3627" y="1708610"/>
            <a:chExt cx="1136778" cy="569538"/>
          </a:xfrm>
        </p:grpSpPr>
        <p:sp>
          <p:nvSpPr>
            <p:cNvPr id="1354" name="Google Shape;1354;p22"/>
            <p:cNvSpPr/>
            <p:nvPr/>
          </p:nvSpPr>
          <p:spPr>
            <a:xfrm>
              <a:off x="-3627" y="1708610"/>
              <a:ext cx="1136778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22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22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7" name="Google Shape;1357;p22"/>
          <p:cNvGrpSpPr/>
          <p:nvPr/>
        </p:nvGrpSpPr>
        <p:grpSpPr>
          <a:xfrm>
            <a:off x="80" y="2282025"/>
            <a:ext cx="1708556" cy="570564"/>
            <a:chOff x="28" y="2279048"/>
            <a:chExt cx="1705486" cy="569538"/>
          </a:xfrm>
        </p:grpSpPr>
        <p:sp>
          <p:nvSpPr>
            <p:cNvPr id="1358" name="Google Shape;1358;p22"/>
            <p:cNvSpPr/>
            <p:nvPr/>
          </p:nvSpPr>
          <p:spPr>
            <a:xfrm>
              <a:off x="28" y="2279048"/>
              <a:ext cx="1705486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22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22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61" name="Google Shape;1361;p22"/>
          <p:cNvGrpSpPr/>
          <p:nvPr/>
        </p:nvGrpSpPr>
        <p:grpSpPr>
          <a:xfrm>
            <a:off x="5" y="569140"/>
            <a:ext cx="1148196" cy="570529"/>
            <a:chOff x="-9" y="575775"/>
            <a:chExt cx="1155940" cy="574377"/>
          </a:xfrm>
        </p:grpSpPr>
        <p:sp>
          <p:nvSpPr>
            <p:cNvPr id="1362" name="Google Shape;1362;p22"/>
            <p:cNvSpPr/>
            <p:nvPr/>
          </p:nvSpPr>
          <p:spPr>
            <a:xfrm>
              <a:off x="-9" y="575775"/>
              <a:ext cx="1155940" cy="574377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22"/>
            <p:cNvSpPr/>
            <p:nvPr/>
          </p:nvSpPr>
          <p:spPr>
            <a:xfrm>
              <a:off x="91933" y="669466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22"/>
            <p:cNvSpPr/>
            <p:nvPr/>
          </p:nvSpPr>
          <p:spPr>
            <a:xfrm>
              <a:off x="91933" y="667666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22"/>
            <p:cNvSpPr/>
            <p:nvPr/>
          </p:nvSpPr>
          <p:spPr>
            <a:xfrm>
              <a:off x="666345" y="670379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22"/>
            <p:cNvSpPr/>
            <p:nvPr/>
          </p:nvSpPr>
          <p:spPr>
            <a:xfrm>
              <a:off x="666345" y="668579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67" name="Google Shape;1367;p22"/>
          <p:cNvGrpSpPr/>
          <p:nvPr/>
        </p:nvGrpSpPr>
        <p:grpSpPr>
          <a:xfrm>
            <a:off x="25" y="3421208"/>
            <a:ext cx="570610" cy="1160792"/>
            <a:chOff x="-3577" y="3419696"/>
            <a:chExt cx="569584" cy="1158706"/>
          </a:xfrm>
        </p:grpSpPr>
        <p:grpSp>
          <p:nvGrpSpPr>
            <p:cNvPr id="1368" name="Google Shape;1368;p22"/>
            <p:cNvGrpSpPr/>
            <p:nvPr/>
          </p:nvGrpSpPr>
          <p:grpSpPr>
            <a:xfrm rot="-5400000">
              <a:off x="-298138" y="3714257"/>
              <a:ext cx="1158706" cy="569584"/>
              <a:chOff x="7975464" y="1160662"/>
              <a:chExt cx="1168522" cy="574409"/>
            </a:xfrm>
          </p:grpSpPr>
          <p:sp>
            <p:nvSpPr>
              <p:cNvPr id="1369" name="Google Shape;1369;p22"/>
              <p:cNvSpPr/>
              <p:nvPr/>
            </p:nvSpPr>
            <p:spPr>
              <a:xfrm>
                <a:off x="7975464" y="1160662"/>
                <a:ext cx="1168522" cy="574409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0" name="Google Shape;1370;p22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72" name="Google Shape;1372;p22"/>
            <p:cNvSpPr/>
            <p:nvPr/>
          </p:nvSpPr>
          <p:spPr>
            <a:xfrm rot="-5400000">
              <a:off x="87527" y="40877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22"/>
            <p:cNvSpPr/>
            <p:nvPr/>
          </p:nvSpPr>
          <p:spPr>
            <a:xfrm rot="-5400000">
              <a:off x="88432" y="35181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4" name="Google Shape;1374;p22"/>
          <p:cNvGrpSpPr/>
          <p:nvPr/>
        </p:nvGrpSpPr>
        <p:grpSpPr>
          <a:xfrm>
            <a:off x="0" y="4571600"/>
            <a:ext cx="1138839" cy="570561"/>
            <a:chOff x="-11" y="575766"/>
            <a:chExt cx="1146520" cy="574409"/>
          </a:xfrm>
        </p:grpSpPr>
        <p:sp>
          <p:nvSpPr>
            <p:cNvPr id="1375" name="Google Shape;1375;p22"/>
            <p:cNvSpPr/>
            <p:nvPr/>
          </p:nvSpPr>
          <p:spPr>
            <a:xfrm>
              <a:off x="-11" y="575766"/>
              <a:ext cx="1146520" cy="574409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22"/>
            <p:cNvSpPr/>
            <p:nvPr/>
          </p:nvSpPr>
          <p:spPr>
            <a:xfrm>
              <a:off x="91933" y="669466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22"/>
            <p:cNvSpPr/>
            <p:nvPr/>
          </p:nvSpPr>
          <p:spPr>
            <a:xfrm>
              <a:off x="91933" y="667666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22"/>
            <p:cNvSpPr/>
            <p:nvPr/>
          </p:nvSpPr>
          <p:spPr>
            <a:xfrm>
              <a:off x="666345" y="670379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666345" y="668579"/>
              <a:ext cx="390575" cy="39061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0" name="Google Shape;1380;p22"/>
          <p:cNvGrpSpPr/>
          <p:nvPr/>
        </p:nvGrpSpPr>
        <p:grpSpPr>
          <a:xfrm>
            <a:off x="1138849" y="4573443"/>
            <a:ext cx="570608" cy="570564"/>
            <a:chOff x="1131710" y="4561826"/>
            <a:chExt cx="569583" cy="569538"/>
          </a:xfrm>
        </p:grpSpPr>
        <p:sp>
          <p:nvSpPr>
            <p:cNvPr id="1381" name="Google Shape;1381;p22"/>
            <p:cNvSpPr/>
            <p:nvPr/>
          </p:nvSpPr>
          <p:spPr>
            <a:xfrm>
              <a:off x="1131710" y="4561826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22"/>
            <p:cNvSpPr/>
            <p:nvPr/>
          </p:nvSpPr>
          <p:spPr>
            <a:xfrm>
              <a:off x="1222857" y="465472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22"/>
            <p:cNvSpPr/>
            <p:nvPr/>
          </p:nvSpPr>
          <p:spPr>
            <a:xfrm>
              <a:off x="1222857" y="465294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4" name="Google Shape;1384;p22"/>
          <p:cNvGrpSpPr/>
          <p:nvPr/>
        </p:nvGrpSpPr>
        <p:grpSpPr>
          <a:xfrm>
            <a:off x="1699905" y="4573428"/>
            <a:ext cx="570622" cy="570577"/>
            <a:chOff x="2267190" y="4563049"/>
            <a:chExt cx="569596" cy="569552"/>
          </a:xfrm>
        </p:grpSpPr>
        <p:grpSp>
          <p:nvGrpSpPr>
            <p:cNvPr id="1385" name="Google Shape;1385;p22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1386" name="Google Shape;1386;p22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7" name="Google Shape;1387;p22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88" name="Google Shape;1388;p22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89" name="Google Shape;1389;p22"/>
          <p:cNvGrpSpPr/>
          <p:nvPr/>
        </p:nvGrpSpPr>
        <p:grpSpPr>
          <a:xfrm>
            <a:off x="570600" y="3422683"/>
            <a:ext cx="570564" cy="1148301"/>
            <a:chOff x="1701248" y="3983151"/>
            <a:chExt cx="569538" cy="1146238"/>
          </a:xfrm>
        </p:grpSpPr>
        <p:sp>
          <p:nvSpPr>
            <p:cNvPr id="1390" name="Google Shape;1390;p22"/>
            <p:cNvSpPr/>
            <p:nvPr/>
          </p:nvSpPr>
          <p:spPr>
            <a:xfrm>
              <a:off x="1701248" y="3983151"/>
              <a:ext cx="569538" cy="11462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22"/>
            <p:cNvSpPr/>
            <p:nvPr/>
          </p:nvSpPr>
          <p:spPr>
            <a:xfrm>
              <a:off x="1792385" y="46518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22"/>
            <p:cNvSpPr/>
            <p:nvPr/>
          </p:nvSpPr>
          <p:spPr>
            <a:xfrm>
              <a:off x="1792385" y="465006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93" name="Google Shape;1393;p22"/>
          <p:cNvGrpSpPr/>
          <p:nvPr/>
        </p:nvGrpSpPr>
        <p:grpSpPr>
          <a:xfrm>
            <a:off x="-28" y="-12"/>
            <a:ext cx="570564" cy="570564"/>
            <a:chOff x="20" y="2279036"/>
            <a:chExt cx="569538" cy="569538"/>
          </a:xfrm>
        </p:grpSpPr>
        <p:sp>
          <p:nvSpPr>
            <p:cNvPr id="1394" name="Google Shape;1394;p22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22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22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97" name="Google Shape;1397;p22"/>
          <p:cNvGrpSpPr/>
          <p:nvPr/>
        </p:nvGrpSpPr>
        <p:grpSpPr>
          <a:xfrm>
            <a:off x="661899" y="1802191"/>
            <a:ext cx="387981" cy="389814"/>
            <a:chOff x="87521" y="1799711"/>
            <a:chExt cx="387284" cy="389113"/>
          </a:xfrm>
        </p:grpSpPr>
        <p:sp>
          <p:nvSpPr>
            <p:cNvPr id="1398" name="Google Shape;1398;p22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22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0" name="Google Shape;1400;p22"/>
          <p:cNvGrpSpPr/>
          <p:nvPr/>
        </p:nvGrpSpPr>
        <p:grpSpPr>
          <a:xfrm>
            <a:off x="661899" y="2372224"/>
            <a:ext cx="387981" cy="389814"/>
            <a:chOff x="91146" y="2369247"/>
            <a:chExt cx="387284" cy="389113"/>
          </a:xfrm>
        </p:grpSpPr>
        <p:sp>
          <p:nvSpPr>
            <p:cNvPr id="1401" name="Google Shape;1401;p22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22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3" name="Google Shape;1403;p22"/>
          <p:cNvGrpSpPr/>
          <p:nvPr/>
        </p:nvGrpSpPr>
        <p:grpSpPr>
          <a:xfrm>
            <a:off x="1230087" y="2372224"/>
            <a:ext cx="387981" cy="389814"/>
            <a:chOff x="91146" y="2369247"/>
            <a:chExt cx="387284" cy="389113"/>
          </a:xfrm>
        </p:grpSpPr>
        <p:sp>
          <p:nvSpPr>
            <p:cNvPr id="1404" name="Google Shape;1404;p22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22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6" name="Google Shape;1406;p22"/>
          <p:cNvGrpSpPr/>
          <p:nvPr/>
        </p:nvGrpSpPr>
        <p:grpSpPr>
          <a:xfrm>
            <a:off x="49" y="2851469"/>
            <a:ext cx="570608" cy="570564"/>
            <a:chOff x="1131710" y="4561826"/>
            <a:chExt cx="569583" cy="569538"/>
          </a:xfrm>
        </p:grpSpPr>
        <p:sp>
          <p:nvSpPr>
            <p:cNvPr id="1407" name="Google Shape;1407;p22"/>
            <p:cNvSpPr/>
            <p:nvPr/>
          </p:nvSpPr>
          <p:spPr>
            <a:xfrm>
              <a:off x="1131710" y="4561826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22"/>
            <p:cNvSpPr/>
            <p:nvPr/>
          </p:nvSpPr>
          <p:spPr>
            <a:xfrm>
              <a:off x="1222857" y="465472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22"/>
            <p:cNvSpPr/>
            <p:nvPr/>
          </p:nvSpPr>
          <p:spPr>
            <a:xfrm>
              <a:off x="1222857" y="465294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0" name="Google Shape;1410;p22"/>
          <p:cNvGrpSpPr/>
          <p:nvPr/>
        </p:nvGrpSpPr>
        <p:grpSpPr>
          <a:xfrm>
            <a:off x="661901" y="3522095"/>
            <a:ext cx="387981" cy="389814"/>
            <a:chOff x="1792385" y="4650062"/>
            <a:chExt cx="387284" cy="389113"/>
          </a:xfrm>
        </p:grpSpPr>
        <p:sp>
          <p:nvSpPr>
            <p:cNvPr id="1411" name="Google Shape;1411;p22"/>
            <p:cNvSpPr/>
            <p:nvPr/>
          </p:nvSpPr>
          <p:spPr>
            <a:xfrm>
              <a:off x="1792385" y="46518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22"/>
            <p:cNvSpPr/>
            <p:nvPr/>
          </p:nvSpPr>
          <p:spPr>
            <a:xfrm>
              <a:off x="1792385" y="465006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3" name="Google Shape;1413;p22"/>
          <p:cNvGrpSpPr/>
          <p:nvPr/>
        </p:nvGrpSpPr>
        <p:grpSpPr>
          <a:xfrm>
            <a:off x="6862446" y="3481"/>
            <a:ext cx="2281556" cy="569538"/>
            <a:chOff x="6858911" y="1100"/>
            <a:chExt cx="2281556" cy="569538"/>
          </a:xfrm>
        </p:grpSpPr>
        <p:sp>
          <p:nvSpPr>
            <p:cNvPr id="1414" name="Google Shape;1414;p22"/>
            <p:cNvSpPr/>
            <p:nvPr/>
          </p:nvSpPr>
          <p:spPr>
            <a:xfrm>
              <a:off x="6858911" y="1100"/>
              <a:ext cx="2281556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22"/>
            <p:cNvSpPr/>
            <p:nvPr/>
          </p:nvSpPr>
          <p:spPr>
            <a:xfrm>
              <a:off x="7515975" y="9279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22"/>
            <p:cNvSpPr/>
            <p:nvPr/>
          </p:nvSpPr>
          <p:spPr>
            <a:xfrm>
              <a:off x="7515901" y="9160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22"/>
            <p:cNvSpPr/>
            <p:nvPr/>
          </p:nvSpPr>
          <p:spPr>
            <a:xfrm>
              <a:off x="8105358" y="9279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22"/>
            <p:cNvSpPr/>
            <p:nvPr/>
          </p:nvSpPr>
          <p:spPr>
            <a:xfrm>
              <a:off x="8105284" y="9160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22"/>
            <p:cNvSpPr/>
            <p:nvPr/>
          </p:nvSpPr>
          <p:spPr>
            <a:xfrm>
              <a:off x="8654992" y="9279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22"/>
            <p:cNvSpPr/>
            <p:nvPr/>
          </p:nvSpPr>
          <p:spPr>
            <a:xfrm>
              <a:off x="8654918" y="9160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22"/>
            <p:cNvSpPr/>
            <p:nvPr/>
          </p:nvSpPr>
          <p:spPr>
            <a:xfrm>
              <a:off x="6950062" y="9287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22"/>
            <p:cNvSpPr/>
            <p:nvPr/>
          </p:nvSpPr>
          <p:spPr>
            <a:xfrm>
              <a:off x="6950062" y="9108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23" name="Google Shape;1423;p22"/>
          <p:cNvGrpSpPr/>
          <p:nvPr/>
        </p:nvGrpSpPr>
        <p:grpSpPr>
          <a:xfrm>
            <a:off x="7437673" y="571376"/>
            <a:ext cx="1708554" cy="569538"/>
            <a:chOff x="7432254" y="572039"/>
            <a:chExt cx="1708554" cy="569538"/>
          </a:xfrm>
        </p:grpSpPr>
        <p:sp>
          <p:nvSpPr>
            <p:cNvPr id="1424" name="Google Shape;1424;p22"/>
            <p:cNvSpPr/>
            <p:nvPr/>
          </p:nvSpPr>
          <p:spPr>
            <a:xfrm>
              <a:off x="7432254" y="572039"/>
              <a:ext cx="1708554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22"/>
            <p:cNvSpPr/>
            <p:nvPr/>
          </p:nvSpPr>
          <p:spPr>
            <a:xfrm>
              <a:off x="7523549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22"/>
            <p:cNvSpPr/>
            <p:nvPr/>
          </p:nvSpPr>
          <p:spPr>
            <a:xfrm>
              <a:off x="8112956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22"/>
            <p:cNvSpPr/>
            <p:nvPr/>
          </p:nvSpPr>
          <p:spPr>
            <a:xfrm>
              <a:off x="8662612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22"/>
            <p:cNvSpPr/>
            <p:nvPr/>
          </p:nvSpPr>
          <p:spPr>
            <a:xfrm>
              <a:off x="7523176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22"/>
            <p:cNvSpPr/>
            <p:nvPr/>
          </p:nvSpPr>
          <p:spPr>
            <a:xfrm>
              <a:off x="8112559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22"/>
            <p:cNvSpPr/>
            <p:nvPr/>
          </p:nvSpPr>
          <p:spPr>
            <a:xfrm>
              <a:off x="8662193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1" name="Google Shape;1431;p22"/>
          <p:cNvGrpSpPr/>
          <p:nvPr/>
        </p:nvGrpSpPr>
        <p:grpSpPr>
          <a:xfrm>
            <a:off x="8000153" y="2288042"/>
            <a:ext cx="1146230" cy="569552"/>
            <a:chOff x="7993920" y="2288042"/>
            <a:chExt cx="1146230" cy="569552"/>
          </a:xfrm>
        </p:grpSpPr>
        <p:grpSp>
          <p:nvGrpSpPr>
            <p:cNvPr id="1432" name="Google Shape;1432;p22"/>
            <p:cNvGrpSpPr/>
            <p:nvPr/>
          </p:nvGrpSpPr>
          <p:grpSpPr>
            <a:xfrm rot="10800000">
              <a:off x="7993920" y="2288042"/>
              <a:ext cx="1146230" cy="569552"/>
              <a:chOff x="7988066" y="1160675"/>
              <a:chExt cx="1155940" cy="574377"/>
            </a:xfrm>
          </p:grpSpPr>
          <p:sp>
            <p:nvSpPr>
              <p:cNvPr id="1433" name="Google Shape;1433;p22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4" name="Google Shape;1434;p22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5" name="Google Shape;1435;p22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36" name="Google Shape;1436;p22"/>
            <p:cNvSpPr/>
            <p:nvPr/>
          </p:nvSpPr>
          <p:spPr>
            <a:xfrm rot="10800000">
              <a:off x="8662019" y="237919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22"/>
            <p:cNvSpPr/>
            <p:nvPr/>
          </p:nvSpPr>
          <p:spPr>
            <a:xfrm rot="10800000">
              <a:off x="8092454" y="237829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8" name="Google Shape;1438;p22"/>
          <p:cNvGrpSpPr/>
          <p:nvPr/>
        </p:nvGrpSpPr>
        <p:grpSpPr>
          <a:xfrm>
            <a:off x="8574406" y="2857922"/>
            <a:ext cx="569596" cy="1146206"/>
            <a:chOff x="8573012" y="2857922"/>
            <a:chExt cx="569596" cy="1146206"/>
          </a:xfrm>
        </p:grpSpPr>
        <p:grpSp>
          <p:nvGrpSpPr>
            <p:cNvPr id="1439" name="Google Shape;1439;p22"/>
            <p:cNvGrpSpPr/>
            <p:nvPr/>
          </p:nvGrpSpPr>
          <p:grpSpPr>
            <a:xfrm>
              <a:off x="8573012" y="2857922"/>
              <a:ext cx="569596" cy="1146206"/>
              <a:chOff x="8562409" y="2881022"/>
              <a:chExt cx="574422" cy="1155915"/>
            </a:xfrm>
          </p:grpSpPr>
          <p:sp>
            <p:nvSpPr>
              <p:cNvPr id="1440" name="Google Shape;1440;p22"/>
              <p:cNvSpPr/>
              <p:nvPr/>
            </p:nvSpPr>
            <p:spPr>
              <a:xfrm>
                <a:off x="8562409" y="2881022"/>
                <a:ext cx="574422" cy="1155915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8654330" y="297471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8654330" y="297291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50000">
                    <a:schemeClr val="accent1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43" name="Google Shape;1443;p22"/>
            <p:cNvSpPr/>
            <p:nvPr/>
          </p:nvSpPr>
          <p:spPr>
            <a:xfrm>
              <a:off x="8664168" y="352108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22"/>
            <p:cNvSpPr/>
            <p:nvPr/>
          </p:nvSpPr>
          <p:spPr>
            <a:xfrm>
              <a:off x="8664168" y="351929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5" name="Google Shape;1445;p22"/>
          <p:cNvGrpSpPr/>
          <p:nvPr/>
        </p:nvGrpSpPr>
        <p:grpSpPr>
          <a:xfrm>
            <a:off x="7997629" y="3427340"/>
            <a:ext cx="576715" cy="576715"/>
            <a:chOff x="8001437" y="3427510"/>
            <a:chExt cx="569538" cy="569538"/>
          </a:xfrm>
        </p:grpSpPr>
        <p:sp>
          <p:nvSpPr>
            <p:cNvPr id="1446" name="Google Shape;1446;p22"/>
            <p:cNvSpPr/>
            <p:nvPr/>
          </p:nvSpPr>
          <p:spPr>
            <a:xfrm>
              <a:off x="8001437" y="3427510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22"/>
            <p:cNvSpPr/>
            <p:nvPr/>
          </p:nvSpPr>
          <p:spPr>
            <a:xfrm>
              <a:off x="8092562" y="351950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22"/>
            <p:cNvSpPr/>
            <p:nvPr/>
          </p:nvSpPr>
          <p:spPr>
            <a:xfrm>
              <a:off x="8092562" y="351772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9" name="Google Shape;1449;p22"/>
          <p:cNvGrpSpPr/>
          <p:nvPr/>
        </p:nvGrpSpPr>
        <p:grpSpPr>
          <a:xfrm>
            <a:off x="7997772" y="4004136"/>
            <a:ext cx="1146230" cy="569552"/>
            <a:chOff x="7993920" y="4004136"/>
            <a:chExt cx="1146230" cy="569552"/>
          </a:xfrm>
        </p:grpSpPr>
        <p:grpSp>
          <p:nvGrpSpPr>
            <p:cNvPr id="1450" name="Google Shape;1450;p22"/>
            <p:cNvGrpSpPr/>
            <p:nvPr/>
          </p:nvGrpSpPr>
          <p:grpSpPr>
            <a:xfrm rot="10800000">
              <a:off x="7993920" y="4004136"/>
              <a:ext cx="1146230" cy="569552"/>
              <a:chOff x="7988066" y="1160675"/>
              <a:chExt cx="1155940" cy="574377"/>
            </a:xfrm>
          </p:grpSpPr>
          <p:sp>
            <p:nvSpPr>
              <p:cNvPr id="1451" name="Google Shape;1451;p22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2" name="Google Shape;1452;p22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3" name="Google Shape;1453;p22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54" name="Google Shape;1454;p22"/>
            <p:cNvSpPr/>
            <p:nvPr/>
          </p:nvSpPr>
          <p:spPr>
            <a:xfrm rot="10800000">
              <a:off x="8662019" y="409528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22"/>
            <p:cNvSpPr/>
            <p:nvPr/>
          </p:nvSpPr>
          <p:spPr>
            <a:xfrm rot="10800000">
              <a:off x="8092454" y="409438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56" name="Google Shape;1456;p22"/>
          <p:cNvGrpSpPr/>
          <p:nvPr/>
        </p:nvGrpSpPr>
        <p:grpSpPr>
          <a:xfrm>
            <a:off x="8574420" y="4573945"/>
            <a:ext cx="569583" cy="569538"/>
            <a:chOff x="8570892" y="4573945"/>
            <a:chExt cx="569583" cy="569538"/>
          </a:xfrm>
        </p:grpSpPr>
        <p:sp>
          <p:nvSpPr>
            <p:cNvPr id="1457" name="Google Shape;1457;p22"/>
            <p:cNvSpPr/>
            <p:nvPr/>
          </p:nvSpPr>
          <p:spPr>
            <a:xfrm>
              <a:off x="8570892" y="4573945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22"/>
            <p:cNvSpPr/>
            <p:nvPr/>
          </p:nvSpPr>
          <p:spPr>
            <a:xfrm>
              <a:off x="8662040" y="466684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22"/>
            <p:cNvSpPr/>
            <p:nvPr/>
          </p:nvSpPr>
          <p:spPr>
            <a:xfrm>
              <a:off x="8662040" y="466505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0" name="Google Shape;1460;p22"/>
          <p:cNvGrpSpPr/>
          <p:nvPr/>
        </p:nvGrpSpPr>
        <p:grpSpPr>
          <a:xfrm>
            <a:off x="7997629" y="2855640"/>
            <a:ext cx="576715" cy="576715"/>
            <a:chOff x="8001437" y="3427510"/>
            <a:chExt cx="569538" cy="569538"/>
          </a:xfrm>
        </p:grpSpPr>
        <p:sp>
          <p:nvSpPr>
            <p:cNvPr id="1461" name="Google Shape;1461;p22"/>
            <p:cNvSpPr/>
            <p:nvPr/>
          </p:nvSpPr>
          <p:spPr>
            <a:xfrm>
              <a:off x="8001437" y="3427510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22"/>
            <p:cNvSpPr/>
            <p:nvPr/>
          </p:nvSpPr>
          <p:spPr>
            <a:xfrm>
              <a:off x="8092562" y="351950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22"/>
            <p:cNvSpPr/>
            <p:nvPr/>
          </p:nvSpPr>
          <p:spPr>
            <a:xfrm>
              <a:off x="8092562" y="351772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4" name="Google Shape;1464;p22"/>
          <p:cNvGrpSpPr/>
          <p:nvPr/>
        </p:nvGrpSpPr>
        <p:grpSpPr>
          <a:xfrm>
            <a:off x="8003169" y="1717840"/>
            <a:ext cx="570564" cy="570564"/>
            <a:chOff x="20" y="2279036"/>
            <a:chExt cx="569538" cy="569538"/>
          </a:xfrm>
        </p:grpSpPr>
        <p:sp>
          <p:nvSpPr>
            <p:cNvPr id="1465" name="Google Shape;1465;p22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22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22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8" name="Google Shape;1468;p22"/>
          <p:cNvGrpSpPr/>
          <p:nvPr/>
        </p:nvGrpSpPr>
        <p:grpSpPr>
          <a:xfrm>
            <a:off x="7425044" y="4573799"/>
            <a:ext cx="1146230" cy="569552"/>
            <a:chOff x="5713048" y="30"/>
            <a:chExt cx="1146230" cy="569552"/>
          </a:xfrm>
        </p:grpSpPr>
        <p:grpSp>
          <p:nvGrpSpPr>
            <p:cNvPr id="1469" name="Google Shape;1469;p22"/>
            <p:cNvGrpSpPr/>
            <p:nvPr/>
          </p:nvGrpSpPr>
          <p:grpSpPr>
            <a:xfrm>
              <a:off x="5713048" y="30"/>
              <a:ext cx="1146230" cy="569552"/>
              <a:chOff x="7988066" y="1160675"/>
              <a:chExt cx="1155940" cy="574377"/>
            </a:xfrm>
          </p:grpSpPr>
          <p:sp>
            <p:nvSpPr>
              <p:cNvPr id="1470" name="Google Shape;1470;p22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1" name="Google Shape;1471;p22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2" name="Google Shape;1472;p22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73" name="Google Shape;1473;p22"/>
            <p:cNvSpPr/>
            <p:nvPr/>
          </p:nvSpPr>
          <p:spPr>
            <a:xfrm>
              <a:off x="5807733" y="9176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22"/>
            <p:cNvSpPr/>
            <p:nvPr/>
          </p:nvSpPr>
          <p:spPr>
            <a:xfrm>
              <a:off x="6377298" y="9266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75" name="Google Shape;1475;p22"/>
          <p:cNvSpPr txBox="1"/>
          <p:nvPr>
            <p:ph idx="1" type="subTitle"/>
          </p:nvPr>
        </p:nvSpPr>
        <p:spPr>
          <a:xfrm>
            <a:off x="2139675" y="3023750"/>
            <a:ext cx="4880700" cy="6411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1476" name="Google Shape;1476;p22"/>
          <p:cNvSpPr txBox="1"/>
          <p:nvPr>
            <p:ph type="title"/>
          </p:nvPr>
        </p:nvSpPr>
        <p:spPr>
          <a:xfrm>
            <a:off x="1722375" y="1493100"/>
            <a:ext cx="5715300" cy="1530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b="1"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6"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8" name="Google Shape;1478;p23"/>
          <p:cNvGrpSpPr/>
          <p:nvPr/>
        </p:nvGrpSpPr>
        <p:grpSpPr>
          <a:xfrm>
            <a:off x="8574049" y="-9"/>
            <a:ext cx="570564" cy="570564"/>
            <a:chOff x="1701259" y="4559851"/>
            <a:chExt cx="569538" cy="569538"/>
          </a:xfrm>
        </p:grpSpPr>
        <p:sp>
          <p:nvSpPr>
            <p:cNvPr id="1479" name="Google Shape;1479;p23"/>
            <p:cNvSpPr/>
            <p:nvPr/>
          </p:nvSpPr>
          <p:spPr>
            <a:xfrm>
              <a:off x="1701259" y="4559851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1792385" y="46518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1792385" y="465006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2" name="Google Shape;1482;p23"/>
          <p:cNvGrpSpPr/>
          <p:nvPr/>
        </p:nvGrpSpPr>
        <p:grpSpPr>
          <a:xfrm>
            <a:off x="8014749" y="-9"/>
            <a:ext cx="570564" cy="570564"/>
            <a:chOff x="1701259" y="4559851"/>
            <a:chExt cx="569538" cy="569538"/>
          </a:xfrm>
        </p:grpSpPr>
        <p:sp>
          <p:nvSpPr>
            <p:cNvPr id="1483" name="Google Shape;1483;p23"/>
            <p:cNvSpPr/>
            <p:nvPr/>
          </p:nvSpPr>
          <p:spPr>
            <a:xfrm>
              <a:off x="1701259" y="4559851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23"/>
            <p:cNvSpPr/>
            <p:nvPr/>
          </p:nvSpPr>
          <p:spPr>
            <a:xfrm>
              <a:off x="1792385" y="46518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23"/>
            <p:cNvSpPr/>
            <p:nvPr/>
          </p:nvSpPr>
          <p:spPr>
            <a:xfrm>
              <a:off x="1792385" y="465006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6" name="Google Shape;1486;p23"/>
          <p:cNvGrpSpPr/>
          <p:nvPr/>
        </p:nvGrpSpPr>
        <p:grpSpPr>
          <a:xfrm>
            <a:off x="7449167" y="-10"/>
            <a:ext cx="570622" cy="570577"/>
            <a:chOff x="2267190" y="4563049"/>
            <a:chExt cx="569596" cy="569552"/>
          </a:xfrm>
        </p:grpSpPr>
        <p:grpSp>
          <p:nvGrpSpPr>
            <p:cNvPr id="1487" name="Google Shape;1487;p23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1488" name="Google Shape;1488;p23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9" name="Google Shape;1489;p23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90" name="Google Shape;1490;p23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91" name="Google Shape;1491;p23"/>
          <p:cNvGrpSpPr/>
          <p:nvPr/>
        </p:nvGrpSpPr>
        <p:grpSpPr>
          <a:xfrm>
            <a:off x="6883092" y="-10"/>
            <a:ext cx="570622" cy="570577"/>
            <a:chOff x="2267190" y="4563049"/>
            <a:chExt cx="569596" cy="569552"/>
          </a:xfrm>
        </p:grpSpPr>
        <p:grpSp>
          <p:nvGrpSpPr>
            <p:cNvPr id="1492" name="Google Shape;1492;p23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1493" name="Google Shape;1493;p23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4" name="Google Shape;1494;p23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95" name="Google Shape;1495;p23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96" name="Google Shape;1496;p23"/>
          <p:cNvGrpSpPr/>
          <p:nvPr/>
        </p:nvGrpSpPr>
        <p:grpSpPr>
          <a:xfrm>
            <a:off x="8574013" y="4568365"/>
            <a:ext cx="570608" cy="570564"/>
            <a:chOff x="-27" y="1138389"/>
            <a:chExt cx="569583" cy="569538"/>
          </a:xfrm>
        </p:grpSpPr>
        <p:sp>
          <p:nvSpPr>
            <p:cNvPr id="1497" name="Google Shape;1497;p23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23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23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00" name="Google Shape;1500;p23"/>
          <p:cNvGrpSpPr/>
          <p:nvPr/>
        </p:nvGrpSpPr>
        <p:grpSpPr>
          <a:xfrm>
            <a:off x="1600" y="4568363"/>
            <a:ext cx="570608" cy="570564"/>
            <a:chOff x="-3627" y="1708598"/>
            <a:chExt cx="569583" cy="569538"/>
          </a:xfrm>
        </p:grpSpPr>
        <p:sp>
          <p:nvSpPr>
            <p:cNvPr id="1501" name="Google Shape;1501;p23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23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23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04" name="Google Shape;1504;p23"/>
          <p:cNvGrpSpPr/>
          <p:nvPr/>
        </p:nvGrpSpPr>
        <p:grpSpPr>
          <a:xfrm>
            <a:off x="-937" y="3997803"/>
            <a:ext cx="570608" cy="570564"/>
            <a:chOff x="-27" y="1138389"/>
            <a:chExt cx="569583" cy="569538"/>
          </a:xfrm>
        </p:grpSpPr>
        <p:sp>
          <p:nvSpPr>
            <p:cNvPr id="1505" name="Google Shape;1505;p23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23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23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08" name="Google Shape;1508;p23"/>
          <p:cNvGrpSpPr/>
          <p:nvPr/>
        </p:nvGrpSpPr>
        <p:grpSpPr>
          <a:xfrm>
            <a:off x="8014713" y="4568365"/>
            <a:ext cx="570608" cy="570564"/>
            <a:chOff x="-27" y="1138389"/>
            <a:chExt cx="569583" cy="569538"/>
          </a:xfrm>
        </p:grpSpPr>
        <p:sp>
          <p:nvSpPr>
            <p:cNvPr id="1509" name="Google Shape;1509;p23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23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23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2" name="Google Shape;1512;p23"/>
          <p:cNvGrpSpPr/>
          <p:nvPr/>
        </p:nvGrpSpPr>
        <p:grpSpPr>
          <a:xfrm>
            <a:off x="7449175" y="4568365"/>
            <a:ext cx="570608" cy="570564"/>
            <a:chOff x="-27" y="1138389"/>
            <a:chExt cx="569583" cy="569538"/>
          </a:xfrm>
        </p:grpSpPr>
        <p:sp>
          <p:nvSpPr>
            <p:cNvPr id="1513" name="Google Shape;1513;p23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23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23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6" name="Google Shape;1516;p23"/>
          <p:cNvGrpSpPr/>
          <p:nvPr/>
        </p:nvGrpSpPr>
        <p:grpSpPr>
          <a:xfrm>
            <a:off x="6883113" y="4568365"/>
            <a:ext cx="570608" cy="570564"/>
            <a:chOff x="-27" y="1138389"/>
            <a:chExt cx="569583" cy="569538"/>
          </a:xfrm>
        </p:grpSpPr>
        <p:sp>
          <p:nvSpPr>
            <p:cNvPr id="1517" name="Google Shape;1517;p23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23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23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20" name="Google Shape;1520;p23"/>
          <p:cNvGrpSpPr/>
          <p:nvPr/>
        </p:nvGrpSpPr>
        <p:grpSpPr>
          <a:xfrm>
            <a:off x="569675" y="4568363"/>
            <a:ext cx="570608" cy="570564"/>
            <a:chOff x="-3627" y="1708598"/>
            <a:chExt cx="569583" cy="569538"/>
          </a:xfrm>
        </p:grpSpPr>
        <p:sp>
          <p:nvSpPr>
            <p:cNvPr id="1521" name="Google Shape;1521;p23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23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23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24" name="Google Shape;1524;p23"/>
          <p:cNvGrpSpPr/>
          <p:nvPr/>
        </p:nvGrpSpPr>
        <p:grpSpPr>
          <a:xfrm>
            <a:off x="-937" y="3436753"/>
            <a:ext cx="570608" cy="570564"/>
            <a:chOff x="-27" y="1138389"/>
            <a:chExt cx="569583" cy="569538"/>
          </a:xfrm>
        </p:grpSpPr>
        <p:sp>
          <p:nvSpPr>
            <p:cNvPr id="1525" name="Google Shape;1525;p23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23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23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28" name="Google Shape;1528;p23"/>
          <p:cNvSpPr/>
          <p:nvPr/>
        </p:nvSpPr>
        <p:spPr>
          <a:xfrm>
            <a:off x="-900" y="9"/>
            <a:ext cx="570571" cy="1131593"/>
          </a:xfrm>
          <a:custGeom>
            <a:rect b="b" l="l" r="r" t="t"/>
            <a:pathLst>
              <a:path extrusionOk="0" h="12903" w="12903">
                <a:moveTo>
                  <a:pt x="0" y="0"/>
                </a:moveTo>
                <a:lnTo>
                  <a:pt x="0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9" name="Google Shape;1529;p23"/>
          <p:cNvSpPr/>
          <p:nvPr/>
        </p:nvSpPr>
        <p:spPr>
          <a:xfrm>
            <a:off x="90390" y="92153"/>
            <a:ext cx="387986" cy="388031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0" name="Google Shape;1530;p23"/>
          <p:cNvSpPr/>
          <p:nvPr/>
        </p:nvSpPr>
        <p:spPr>
          <a:xfrm>
            <a:off x="90390" y="90365"/>
            <a:ext cx="387986" cy="388031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1" name="Google Shape;1531;p23"/>
          <p:cNvSpPr/>
          <p:nvPr/>
        </p:nvSpPr>
        <p:spPr>
          <a:xfrm>
            <a:off x="90390" y="653203"/>
            <a:ext cx="387986" cy="388030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2" name="Google Shape;1532;p23"/>
          <p:cNvSpPr/>
          <p:nvPr/>
        </p:nvSpPr>
        <p:spPr>
          <a:xfrm>
            <a:off x="90390" y="651415"/>
            <a:ext cx="387986" cy="388030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3" name="Google Shape;1533;p23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31"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5" name="Google Shape;1535;p24"/>
          <p:cNvGrpSpPr/>
          <p:nvPr/>
        </p:nvGrpSpPr>
        <p:grpSpPr>
          <a:xfrm>
            <a:off x="570600" y="-1587"/>
            <a:ext cx="570608" cy="570564"/>
            <a:chOff x="-3627" y="1708598"/>
            <a:chExt cx="569583" cy="569538"/>
          </a:xfrm>
        </p:grpSpPr>
        <p:sp>
          <p:nvSpPr>
            <p:cNvPr id="1536" name="Google Shape;1536;p24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24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24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39" name="Google Shape;1539;p24"/>
          <p:cNvGrpSpPr/>
          <p:nvPr/>
        </p:nvGrpSpPr>
        <p:grpSpPr>
          <a:xfrm>
            <a:off x="8573504" y="4"/>
            <a:ext cx="570577" cy="1148294"/>
            <a:chOff x="-3564" y="3419676"/>
            <a:chExt cx="569552" cy="1146230"/>
          </a:xfrm>
        </p:grpSpPr>
        <p:grpSp>
          <p:nvGrpSpPr>
            <p:cNvPr id="1540" name="Google Shape;1540;p24"/>
            <p:cNvGrpSpPr/>
            <p:nvPr/>
          </p:nvGrpSpPr>
          <p:grpSpPr>
            <a:xfrm rot="-5400000">
              <a:off x="-291904" y="3708015"/>
              <a:ext cx="1146230" cy="569552"/>
              <a:chOff x="7988066" y="1160675"/>
              <a:chExt cx="1155940" cy="574377"/>
            </a:xfrm>
          </p:grpSpPr>
          <p:sp>
            <p:nvSpPr>
              <p:cNvPr id="1541" name="Google Shape;1541;p24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2" name="Google Shape;1542;p24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3" name="Google Shape;1543;p24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44" name="Google Shape;1544;p24"/>
            <p:cNvSpPr/>
            <p:nvPr/>
          </p:nvSpPr>
          <p:spPr>
            <a:xfrm rot="-5400000">
              <a:off x="87527" y="40877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24"/>
            <p:cNvSpPr/>
            <p:nvPr/>
          </p:nvSpPr>
          <p:spPr>
            <a:xfrm rot="-5400000">
              <a:off x="88432" y="35181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46" name="Google Shape;1546;p24"/>
          <p:cNvGrpSpPr/>
          <p:nvPr/>
        </p:nvGrpSpPr>
        <p:grpSpPr>
          <a:xfrm>
            <a:off x="-51" y="-2485"/>
            <a:ext cx="570564" cy="570564"/>
            <a:chOff x="20" y="2279036"/>
            <a:chExt cx="569538" cy="569538"/>
          </a:xfrm>
        </p:grpSpPr>
        <p:sp>
          <p:nvSpPr>
            <p:cNvPr id="1547" name="Google Shape;1547;p24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24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24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50" name="Google Shape;1550;p24"/>
          <p:cNvGrpSpPr/>
          <p:nvPr/>
        </p:nvGrpSpPr>
        <p:grpSpPr>
          <a:xfrm>
            <a:off x="-51" y="1130006"/>
            <a:ext cx="570608" cy="570564"/>
            <a:chOff x="1131710" y="4561826"/>
            <a:chExt cx="569583" cy="569538"/>
          </a:xfrm>
        </p:grpSpPr>
        <p:sp>
          <p:nvSpPr>
            <p:cNvPr id="1551" name="Google Shape;1551;p24"/>
            <p:cNvSpPr/>
            <p:nvPr/>
          </p:nvSpPr>
          <p:spPr>
            <a:xfrm>
              <a:off x="1131710" y="4561826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24"/>
            <p:cNvSpPr/>
            <p:nvPr/>
          </p:nvSpPr>
          <p:spPr>
            <a:xfrm>
              <a:off x="1222857" y="465472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24"/>
            <p:cNvSpPr/>
            <p:nvPr/>
          </p:nvSpPr>
          <p:spPr>
            <a:xfrm>
              <a:off x="1222857" y="465294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54" name="Google Shape;1554;p24"/>
          <p:cNvGrpSpPr/>
          <p:nvPr/>
        </p:nvGrpSpPr>
        <p:grpSpPr>
          <a:xfrm>
            <a:off x="-50" y="3401001"/>
            <a:ext cx="570608" cy="608696"/>
            <a:chOff x="-26" y="1138400"/>
            <a:chExt cx="569583" cy="607602"/>
          </a:xfrm>
        </p:grpSpPr>
        <p:sp>
          <p:nvSpPr>
            <p:cNvPr id="1555" name="Google Shape;1555;p24"/>
            <p:cNvSpPr/>
            <p:nvPr/>
          </p:nvSpPr>
          <p:spPr>
            <a:xfrm>
              <a:off x="-26" y="1138400"/>
              <a:ext cx="569583" cy="607602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24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58" name="Google Shape;1558;p24"/>
          <p:cNvGrpSpPr/>
          <p:nvPr/>
        </p:nvGrpSpPr>
        <p:grpSpPr>
          <a:xfrm>
            <a:off x="1131750" y="-1587"/>
            <a:ext cx="570608" cy="570564"/>
            <a:chOff x="-3627" y="1708598"/>
            <a:chExt cx="569583" cy="569538"/>
          </a:xfrm>
        </p:grpSpPr>
        <p:sp>
          <p:nvSpPr>
            <p:cNvPr id="1559" name="Google Shape;1559;p24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24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24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62" name="Google Shape;1562;p24"/>
          <p:cNvGrpSpPr/>
          <p:nvPr/>
        </p:nvGrpSpPr>
        <p:grpSpPr>
          <a:xfrm>
            <a:off x="1692900" y="-1587"/>
            <a:ext cx="570608" cy="570564"/>
            <a:chOff x="-3627" y="1708598"/>
            <a:chExt cx="569583" cy="569538"/>
          </a:xfrm>
        </p:grpSpPr>
        <p:sp>
          <p:nvSpPr>
            <p:cNvPr id="1563" name="Google Shape;1563;p24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24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24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66" name="Google Shape;1566;p24"/>
          <p:cNvGrpSpPr/>
          <p:nvPr/>
        </p:nvGrpSpPr>
        <p:grpSpPr>
          <a:xfrm>
            <a:off x="-51" y="559440"/>
            <a:ext cx="570564" cy="570564"/>
            <a:chOff x="20" y="2279036"/>
            <a:chExt cx="569538" cy="569538"/>
          </a:xfrm>
        </p:grpSpPr>
        <p:sp>
          <p:nvSpPr>
            <p:cNvPr id="1567" name="Google Shape;1567;p24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24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24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0" name="Google Shape;1570;p24"/>
          <p:cNvGrpSpPr/>
          <p:nvPr/>
        </p:nvGrpSpPr>
        <p:grpSpPr>
          <a:xfrm>
            <a:off x="-51" y="1697756"/>
            <a:ext cx="570608" cy="570564"/>
            <a:chOff x="1131710" y="4561826"/>
            <a:chExt cx="569583" cy="569538"/>
          </a:xfrm>
        </p:grpSpPr>
        <p:sp>
          <p:nvSpPr>
            <p:cNvPr id="1571" name="Google Shape;1571;p24"/>
            <p:cNvSpPr/>
            <p:nvPr/>
          </p:nvSpPr>
          <p:spPr>
            <a:xfrm>
              <a:off x="1131710" y="4561826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24"/>
            <p:cNvSpPr/>
            <p:nvPr/>
          </p:nvSpPr>
          <p:spPr>
            <a:xfrm>
              <a:off x="1222857" y="465472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24"/>
            <p:cNvSpPr/>
            <p:nvPr/>
          </p:nvSpPr>
          <p:spPr>
            <a:xfrm>
              <a:off x="1222857" y="465294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4" name="Google Shape;1574;p24"/>
          <p:cNvGrpSpPr/>
          <p:nvPr/>
        </p:nvGrpSpPr>
        <p:grpSpPr>
          <a:xfrm>
            <a:off x="-51" y="2265506"/>
            <a:ext cx="570608" cy="570564"/>
            <a:chOff x="1131710" y="4561826"/>
            <a:chExt cx="569583" cy="569538"/>
          </a:xfrm>
        </p:grpSpPr>
        <p:sp>
          <p:nvSpPr>
            <p:cNvPr id="1575" name="Google Shape;1575;p24"/>
            <p:cNvSpPr/>
            <p:nvPr/>
          </p:nvSpPr>
          <p:spPr>
            <a:xfrm>
              <a:off x="1131710" y="4561826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24"/>
            <p:cNvSpPr/>
            <p:nvPr/>
          </p:nvSpPr>
          <p:spPr>
            <a:xfrm>
              <a:off x="1222857" y="465472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24"/>
            <p:cNvSpPr/>
            <p:nvPr/>
          </p:nvSpPr>
          <p:spPr>
            <a:xfrm>
              <a:off x="1222857" y="465294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8" name="Google Shape;1578;p24"/>
          <p:cNvGrpSpPr/>
          <p:nvPr/>
        </p:nvGrpSpPr>
        <p:grpSpPr>
          <a:xfrm>
            <a:off x="-51" y="2833256"/>
            <a:ext cx="570608" cy="570564"/>
            <a:chOff x="1131710" y="4561826"/>
            <a:chExt cx="569583" cy="569538"/>
          </a:xfrm>
        </p:grpSpPr>
        <p:sp>
          <p:nvSpPr>
            <p:cNvPr id="1579" name="Google Shape;1579;p24"/>
            <p:cNvSpPr/>
            <p:nvPr/>
          </p:nvSpPr>
          <p:spPr>
            <a:xfrm>
              <a:off x="1131710" y="4561826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24"/>
            <p:cNvSpPr/>
            <p:nvPr/>
          </p:nvSpPr>
          <p:spPr>
            <a:xfrm>
              <a:off x="1222857" y="465472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24"/>
            <p:cNvSpPr/>
            <p:nvPr/>
          </p:nvSpPr>
          <p:spPr>
            <a:xfrm>
              <a:off x="1222857" y="465294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82" name="Google Shape;1582;p24"/>
          <p:cNvGrpSpPr/>
          <p:nvPr/>
        </p:nvGrpSpPr>
        <p:grpSpPr>
          <a:xfrm>
            <a:off x="-51" y="3968740"/>
            <a:ext cx="570608" cy="570564"/>
            <a:chOff x="-27" y="1138389"/>
            <a:chExt cx="569583" cy="569538"/>
          </a:xfrm>
        </p:grpSpPr>
        <p:sp>
          <p:nvSpPr>
            <p:cNvPr id="1583" name="Google Shape;1583;p24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24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86" name="Google Shape;1586;p24"/>
          <p:cNvGrpSpPr/>
          <p:nvPr/>
        </p:nvGrpSpPr>
        <p:grpSpPr>
          <a:xfrm>
            <a:off x="8573474" y="4567865"/>
            <a:ext cx="570608" cy="570564"/>
            <a:chOff x="-27" y="1138389"/>
            <a:chExt cx="569583" cy="569538"/>
          </a:xfrm>
        </p:grpSpPr>
        <p:sp>
          <p:nvSpPr>
            <p:cNvPr id="1587" name="Google Shape;1587;p24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90" name="Google Shape;1590;p24"/>
          <p:cNvGrpSpPr/>
          <p:nvPr/>
        </p:nvGrpSpPr>
        <p:grpSpPr>
          <a:xfrm>
            <a:off x="8573518" y="4009815"/>
            <a:ext cx="570564" cy="570564"/>
            <a:chOff x="20" y="2279036"/>
            <a:chExt cx="569538" cy="569538"/>
          </a:xfrm>
        </p:grpSpPr>
        <p:sp>
          <p:nvSpPr>
            <p:cNvPr id="1591" name="Google Shape;1591;p24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24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24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94" name="Google Shape;1594;p24"/>
          <p:cNvGrpSpPr/>
          <p:nvPr/>
        </p:nvGrpSpPr>
        <p:grpSpPr>
          <a:xfrm>
            <a:off x="8573518" y="3447490"/>
            <a:ext cx="570564" cy="570564"/>
            <a:chOff x="20" y="2279036"/>
            <a:chExt cx="569538" cy="569538"/>
          </a:xfrm>
        </p:grpSpPr>
        <p:sp>
          <p:nvSpPr>
            <p:cNvPr id="1595" name="Google Shape;1595;p24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8" name="Google Shape;1598;p24"/>
          <p:cNvSpPr txBox="1"/>
          <p:nvPr>
            <p:ph idx="1" type="subTitle"/>
          </p:nvPr>
        </p:nvSpPr>
        <p:spPr>
          <a:xfrm>
            <a:off x="2746393" y="1672575"/>
            <a:ext cx="4931700" cy="4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599" name="Google Shape;1599;p24"/>
          <p:cNvSpPr txBox="1"/>
          <p:nvPr>
            <p:ph idx="2" type="subTitle"/>
          </p:nvPr>
        </p:nvSpPr>
        <p:spPr>
          <a:xfrm>
            <a:off x="2747018" y="2978425"/>
            <a:ext cx="4931100" cy="4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Yanone Kaffeesatz"/>
              <a:buNone/>
              <a:defRPr sz="1800">
                <a:solidFill>
                  <a:schemeClr val="dk2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600" name="Google Shape;1600;p24"/>
          <p:cNvSpPr txBox="1"/>
          <p:nvPr>
            <p:ph idx="3" type="subTitle"/>
          </p:nvPr>
        </p:nvSpPr>
        <p:spPr>
          <a:xfrm>
            <a:off x="2746406" y="3458775"/>
            <a:ext cx="4931700" cy="6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1" name="Google Shape;1601;p24"/>
          <p:cNvSpPr txBox="1"/>
          <p:nvPr>
            <p:ph idx="4" type="subTitle"/>
          </p:nvPr>
        </p:nvSpPr>
        <p:spPr>
          <a:xfrm>
            <a:off x="2746406" y="2152775"/>
            <a:ext cx="4931700" cy="6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2" name="Google Shape;1602;p24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2"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4" name="Google Shape;1604;p25"/>
          <p:cNvGrpSpPr/>
          <p:nvPr/>
        </p:nvGrpSpPr>
        <p:grpSpPr>
          <a:xfrm>
            <a:off x="8573504" y="4"/>
            <a:ext cx="570577" cy="1148294"/>
            <a:chOff x="-3564" y="3419676"/>
            <a:chExt cx="569552" cy="1146230"/>
          </a:xfrm>
        </p:grpSpPr>
        <p:grpSp>
          <p:nvGrpSpPr>
            <p:cNvPr id="1605" name="Google Shape;1605;p25"/>
            <p:cNvGrpSpPr/>
            <p:nvPr/>
          </p:nvGrpSpPr>
          <p:grpSpPr>
            <a:xfrm rot="-5400000">
              <a:off x="-291904" y="3708015"/>
              <a:ext cx="1146230" cy="569552"/>
              <a:chOff x="7988066" y="1160675"/>
              <a:chExt cx="1155940" cy="574377"/>
            </a:xfrm>
          </p:grpSpPr>
          <p:sp>
            <p:nvSpPr>
              <p:cNvPr id="1606" name="Google Shape;1606;p25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7" name="Google Shape;1607;p25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8" name="Google Shape;1608;p25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09" name="Google Shape;1609;p25"/>
            <p:cNvSpPr/>
            <p:nvPr/>
          </p:nvSpPr>
          <p:spPr>
            <a:xfrm rot="-5400000">
              <a:off x="87527" y="40877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25"/>
            <p:cNvSpPr/>
            <p:nvPr/>
          </p:nvSpPr>
          <p:spPr>
            <a:xfrm rot="-5400000">
              <a:off x="88432" y="35181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1" name="Google Shape;1611;p25"/>
          <p:cNvGrpSpPr/>
          <p:nvPr/>
        </p:nvGrpSpPr>
        <p:grpSpPr>
          <a:xfrm>
            <a:off x="1692900" y="-1587"/>
            <a:ext cx="570608" cy="570564"/>
            <a:chOff x="-3627" y="1708598"/>
            <a:chExt cx="569583" cy="569538"/>
          </a:xfrm>
        </p:grpSpPr>
        <p:sp>
          <p:nvSpPr>
            <p:cNvPr id="1612" name="Google Shape;1612;p25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5" name="Google Shape;1615;p25"/>
          <p:cNvGrpSpPr/>
          <p:nvPr/>
        </p:nvGrpSpPr>
        <p:grpSpPr>
          <a:xfrm>
            <a:off x="8573474" y="4567865"/>
            <a:ext cx="570608" cy="570564"/>
            <a:chOff x="-27" y="1138389"/>
            <a:chExt cx="569583" cy="569538"/>
          </a:xfrm>
        </p:grpSpPr>
        <p:sp>
          <p:nvSpPr>
            <p:cNvPr id="1616" name="Google Shape;1616;p25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25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8573518" y="4009815"/>
            <a:ext cx="570564" cy="570564"/>
            <a:chOff x="20" y="2279036"/>
            <a:chExt cx="569538" cy="569538"/>
          </a:xfrm>
        </p:grpSpPr>
        <p:sp>
          <p:nvSpPr>
            <p:cNvPr id="1620" name="Google Shape;1620;p25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25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23" name="Google Shape;1623;p25"/>
          <p:cNvGrpSpPr/>
          <p:nvPr/>
        </p:nvGrpSpPr>
        <p:grpSpPr>
          <a:xfrm>
            <a:off x="8573518" y="3447490"/>
            <a:ext cx="570564" cy="570564"/>
            <a:chOff x="20" y="2279036"/>
            <a:chExt cx="569538" cy="569538"/>
          </a:xfrm>
        </p:grpSpPr>
        <p:sp>
          <p:nvSpPr>
            <p:cNvPr id="1624" name="Google Shape;1624;p25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25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25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27" name="Google Shape;1627;p25"/>
          <p:cNvGrpSpPr/>
          <p:nvPr/>
        </p:nvGrpSpPr>
        <p:grpSpPr>
          <a:xfrm>
            <a:off x="570600" y="-1587"/>
            <a:ext cx="570608" cy="570564"/>
            <a:chOff x="-3627" y="1708598"/>
            <a:chExt cx="569583" cy="569538"/>
          </a:xfrm>
        </p:grpSpPr>
        <p:sp>
          <p:nvSpPr>
            <p:cNvPr id="1628" name="Google Shape;1628;p25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25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25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1" name="Google Shape;1631;p25"/>
          <p:cNvGrpSpPr/>
          <p:nvPr/>
        </p:nvGrpSpPr>
        <p:grpSpPr>
          <a:xfrm>
            <a:off x="-51" y="-2485"/>
            <a:ext cx="570564" cy="570564"/>
            <a:chOff x="20" y="2279036"/>
            <a:chExt cx="569538" cy="569538"/>
          </a:xfrm>
        </p:grpSpPr>
        <p:sp>
          <p:nvSpPr>
            <p:cNvPr id="1632" name="Google Shape;1632;p25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25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25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5" name="Google Shape;1635;p25"/>
          <p:cNvGrpSpPr/>
          <p:nvPr/>
        </p:nvGrpSpPr>
        <p:grpSpPr>
          <a:xfrm>
            <a:off x="-51" y="1130006"/>
            <a:ext cx="570608" cy="570564"/>
            <a:chOff x="1131710" y="4561826"/>
            <a:chExt cx="569583" cy="569538"/>
          </a:xfrm>
        </p:grpSpPr>
        <p:sp>
          <p:nvSpPr>
            <p:cNvPr id="1636" name="Google Shape;1636;p25"/>
            <p:cNvSpPr/>
            <p:nvPr/>
          </p:nvSpPr>
          <p:spPr>
            <a:xfrm>
              <a:off x="1131710" y="4561826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25"/>
            <p:cNvSpPr/>
            <p:nvPr/>
          </p:nvSpPr>
          <p:spPr>
            <a:xfrm>
              <a:off x="1222857" y="465472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25"/>
            <p:cNvSpPr/>
            <p:nvPr/>
          </p:nvSpPr>
          <p:spPr>
            <a:xfrm>
              <a:off x="1222857" y="465294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9" name="Google Shape;1639;p25"/>
          <p:cNvGrpSpPr/>
          <p:nvPr/>
        </p:nvGrpSpPr>
        <p:grpSpPr>
          <a:xfrm>
            <a:off x="-51" y="3400990"/>
            <a:ext cx="570608" cy="570564"/>
            <a:chOff x="-27" y="1138389"/>
            <a:chExt cx="569583" cy="569538"/>
          </a:xfrm>
        </p:grpSpPr>
        <p:sp>
          <p:nvSpPr>
            <p:cNvPr id="1640" name="Google Shape;1640;p25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25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25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43" name="Google Shape;1643;p25"/>
          <p:cNvGrpSpPr/>
          <p:nvPr/>
        </p:nvGrpSpPr>
        <p:grpSpPr>
          <a:xfrm>
            <a:off x="1131750" y="-1587"/>
            <a:ext cx="570608" cy="570564"/>
            <a:chOff x="-3627" y="1708598"/>
            <a:chExt cx="569583" cy="569538"/>
          </a:xfrm>
        </p:grpSpPr>
        <p:sp>
          <p:nvSpPr>
            <p:cNvPr id="1644" name="Google Shape;1644;p25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25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25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47" name="Google Shape;1647;p25"/>
          <p:cNvGrpSpPr/>
          <p:nvPr/>
        </p:nvGrpSpPr>
        <p:grpSpPr>
          <a:xfrm>
            <a:off x="-51" y="559440"/>
            <a:ext cx="570564" cy="570564"/>
            <a:chOff x="20" y="2279036"/>
            <a:chExt cx="569538" cy="569538"/>
          </a:xfrm>
        </p:grpSpPr>
        <p:sp>
          <p:nvSpPr>
            <p:cNvPr id="1648" name="Google Shape;1648;p25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25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25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51" name="Google Shape;1651;p25"/>
          <p:cNvGrpSpPr/>
          <p:nvPr/>
        </p:nvGrpSpPr>
        <p:grpSpPr>
          <a:xfrm>
            <a:off x="-51" y="1697756"/>
            <a:ext cx="570608" cy="570564"/>
            <a:chOff x="1131710" y="4561826"/>
            <a:chExt cx="569583" cy="569538"/>
          </a:xfrm>
        </p:grpSpPr>
        <p:sp>
          <p:nvSpPr>
            <p:cNvPr id="1652" name="Google Shape;1652;p25"/>
            <p:cNvSpPr/>
            <p:nvPr/>
          </p:nvSpPr>
          <p:spPr>
            <a:xfrm>
              <a:off x="1131710" y="4561826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25"/>
            <p:cNvSpPr/>
            <p:nvPr/>
          </p:nvSpPr>
          <p:spPr>
            <a:xfrm>
              <a:off x="1222857" y="465472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222857" y="465294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55" name="Google Shape;1655;p25"/>
          <p:cNvGrpSpPr/>
          <p:nvPr/>
        </p:nvGrpSpPr>
        <p:grpSpPr>
          <a:xfrm>
            <a:off x="-51" y="2265506"/>
            <a:ext cx="570608" cy="570564"/>
            <a:chOff x="1131710" y="4561826"/>
            <a:chExt cx="569583" cy="569538"/>
          </a:xfrm>
        </p:grpSpPr>
        <p:sp>
          <p:nvSpPr>
            <p:cNvPr id="1656" name="Google Shape;1656;p25"/>
            <p:cNvSpPr/>
            <p:nvPr/>
          </p:nvSpPr>
          <p:spPr>
            <a:xfrm>
              <a:off x="1131710" y="4561826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222857" y="465472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222857" y="465294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-51" y="2833256"/>
            <a:ext cx="570608" cy="570564"/>
            <a:chOff x="1131710" y="4561826"/>
            <a:chExt cx="569583" cy="569538"/>
          </a:xfrm>
        </p:grpSpPr>
        <p:sp>
          <p:nvSpPr>
            <p:cNvPr id="1660" name="Google Shape;1660;p25"/>
            <p:cNvSpPr/>
            <p:nvPr/>
          </p:nvSpPr>
          <p:spPr>
            <a:xfrm>
              <a:off x="1131710" y="4561826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222857" y="465472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2857" y="465294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63" name="Google Shape;1663;p25"/>
          <p:cNvGrpSpPr/>
          <p:nvPr/>
        </p:nvGrpSpPr>
        <p:grpSpPr>
          <a:xfrm>
            <a:off x="-51" y="3968740"/>
            <a:ext cx="570608" cy="570564"/>
            <a:chOff x="-27" y="1138389"/>
            <a:chExt cx="569583" cy="569538"/>
          </a:xfrm>
        </p:grpSpPr>
        <p:sp>
          <p:nvSpPr>
            <p:cNvPr id="1664" name="Google Shape;1664;p25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7" name="Google Shape;1667;p25"/>
          <p:cNvSpPr txBox="1"/>
          <p:nvPr>
            <p:ph idx="1" type="body"/>
          </p:nvPr>
        </p:nvSpPr>
        <p:spPr>
          <a:xfrm>
            <a:off x="4768750" y="2571700"/>
            <a:ext cx="2641500" cy="10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❏"/>
              <a:defRPr/>
            </a:lvl9pPr>
          </a:lstStyle>
          <a:p/>
        </p:txBody>
      </p:sp>
      <p:sp>
        <p:nvSpPr>
          <p:cNvPr id="1668" name="Google Shape;1668;p25"/>
          <p:cNvSpPr txBox="1"/>
          <p:nvPr>
            <p:ph type="title"/>
          </p:nvPr>
        </p:nvSpPr>
        <p:spPr>
          <a:xfrm>
            <a:off x="4768750" y="1493000"/>
            <a:ext cx="2371200" cy="983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33_1"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0" name="Google Shape;1670;p26"/>
          <p:cNvGrpSpPr/>
          <p:nvPr/>
        </p:nvGrpSpPr>
        <p:grpSpPr>
          <a:xfrm>
            <a:off x="1600" y="4568363"/>
            <a:ext cx="570608" cy="570564"/>
            <a:chOff x="-3627" y="1708598"/>
            <a:chExt cx="569583" cy="569538"/>
          </a:xfrm>
        </p:grpSpPr>
        <p:sp>
          <p:nvSpPr>
            <p:cNvPr id="1671" name="Google Shape;1671;p26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26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74" name="Google Shape;1674;p26"/>
          <p:cNvGrpSpPr/>
          <p:nvPr/>
        </p:nvGrpSpPr>
        <p:grpSpPr>
          <a:xfrm>
            <a:off x="3547" y="1"/>
            <a:ext cx="570564" cy="570564"/>
            <a:chOff x="20" y="2279036"/>
            <a:chExt cx="569538" cy="569538"/>
          </a:xfrm>
        </p:grpSpPr>
        <p:sp>
          <p:nvSpPr>
            <p:cNvPr id="1675" name="Google Shape;1675;p26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78" name="Google Shape;1678;p26"/>
          <p:cNvGrpSpPr/>
          <p:nvPr/>
        </p:nvGrpSpPr>
        <p:grpSpPr>
          <a:xfrm>
            <a:off x="8569900" y="4568365"/>
            <a:ext cx="570608" cy="570564"/>
            <a:chOff x="-27" y="1138389"/>
            <a:chExt cx="569583" cy="569538"/>
          </a:xfrm>
        </p:grpSpPr>
        <p:sp>
          <p:nvSpPr>
            <p:cNvPr id="1679" name="Google Shape;1679;p26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82" name="Google Shape;1682;p26"/>
          <p:cNvGrpSpPr/>
          <p:nvPr/>
        </p:nvGrpSpPr>
        <p:grpSpPr>
          <a:xfrm>
            <a:off x="8569900" y="4004440"/>
            <a:ext cx="570608" cy="570564"/>
            <a:chOff x="-27" y="1138389"/>
            <a:chExt cx="569583" cy="569538"/>
          </a:xfrm>
        </p:grpSpPr>
        <p:sp>
          <p:nvSpPr>
            <p:cNvPr id="1683" name="Google Shape;1683;p26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86" name="Google Shape;1686;p26"/>
          <p:cNvGrpSpPr/>
          <p:nvPr/>
        </p:nvGrpSpPr>
        <p:grpSpPr>
          <a:xfrm>
            <a:off x="572197" y="1"/>
            <a:ext cx="570564" cy="570564"/>
            <a:chOff x="20" y="2279036"/>
            <a:chExt cx="569538" cy="569538"/>
          </a:xfrm>
        </p:grpSpPr>
        <p:sp>
          <p:nvSpPr>
            <p:cNvPr id="1687" name="Google Shape;1687;p26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0" name="Google Shape;1690;p26"/>
          <p:cNvGrpSpPr/>
          <p:nvPr/>
        </p:nvGrpSpPr>
        <p:grpSpPr>
          <a:xfrm>
            <a:off x="1138772" y="1"/>
            <a:ext cx="570564" cy="570564"/>
            <a:chOff x="20" y="2279036"/>
            <a:chExt cx="569538" cy="569538"/>
          </a:xfrm>
        </p:grpSpPr>
        <p:sp>
          <p:nvSpPr>
            <p:cNvPr id="1691" name="Google Shape;1691;p26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4" name="Google Shape;1694;p26"/>
          <p:cNvGrpSpPr/>
          <p:nvPr/>
        </p:nvGrpSpPr>
        <p:grpSpPr>
          <a:xfrm>
            <a:off x="1600" y="4004438"/>
            <a:ext cx="570608" cy="570564"/>
            <a:chOff x="-3627" y="1708598"/>
            <a:chExt cx="569583" cy="569538"/>
          </a:xfrm>
        </p:grpSpPr>
        <p:sp>
          <p:nvSpPr>
            <p:cNvPr id="1695" name="Google Shape;1695;p26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8" name="Google Shape;1698;p26"/>
          <p:cNvSpPr txBox="1"/>
          <p:nvPr>
            <p:ph idx="1" type="body"/>
          </p:nvPr>
        </p:nvSpPr>
        <p:spPr>
          <a:xfrm>
            <a:off x="1208952" y="2576450"/>
            <a:ext cx="2641500" cy="10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AutoNum type="alphaUcPeriod"/>
              <a:defRPr sz="1400"/>
            </a:lvl1pPr>
            <a:lvl2pPr indent="-304800" lvl="1" marL="914400" rtl="0" algn="ctr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indent="-304800" lvl="2" marL="1371600" rtl="0" algn="ctr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indent="-304800" lvl="3" marL="1828800" rtl="0" algn="ctr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indent="-304800" lvl="4" marL="2286000" rtl="0" algn="ctr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indent="-304800" lvl="5" marL="2743200" rtl="0" algn="ctr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indent="-304800" lvl="6" marL="3200400" rtl="0" algn="ctr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indent="-304800" lvl="7" marL="3657600" rtl="0" algn="ctr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indent="-304800" lvl="8" marL="4114800" rtl="0" algn="ctr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1699" name="Google Shape;1699;p26"/>
          <p:cNvSpPr txBox="1"/>
          <p:nvPr>
            <p:ph type="title"/>
          </p:nvPr>
        </p:nvSpPr>
        <p:spPr>
          <a:xfrm>
            <a:off x="1208993" y="1493050"/>
            <a:ext cx="2641500" cy="993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veat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/>
              <a:buNone/>
              <a:defRPr sz="3000">
                <a:solidFill>
                  <a:schemeClr val="accen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/>
              <a:buNone/>
              <a:defRPr sz="3000">
                <a:solidFill>
                  <a:schemeClr val="accen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/>
              <a:buNone/>
              <a:defRPr sz="3000">
                <a:solidFill>
                  <a:schemeClr val="accen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/>
              <a:buNone/>
              <a:defRPr sz="3000">
                <a:solidFill>
                  <a:schemeClr val="accen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/>
              <a:buNone/>
              <a:defRPr sz="3000">
                <a:solidFill>
                  <a:schemeClr val="accen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/>
              <a:buNone/>
              <a:defRPr sz="3000">
                <a:solidFill>
                  <a:schemeClr val="accen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/>
              <a:buNone/>
              <a:defRPr sz="3000">
                <a:solidFill>
                  <a:schemeClr val="accen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Josefin Slab"/>
              <a:buNone/>
              <a:defRPr sz="3000">
                <a:solidFill>
                  <a:schemeClr val="accen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700" name="Google Shape;1700;p26"/>
          <p:cNvSpPr/>
          <p:nvPr/>
        </p:nvSpPr>
        <p:spPr>
          <a:xfrm>
            <a:off x="8665024" y="654080"/>
            <a:ext cx="387986" cy="388031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1" name="Google Shape;1701;p26"/>
          <p:cNvSpPr/>
          <p:nvPr/>
        </p:nvSpPr>
        <p:spPr>
          <a:xfrm>
            <a:off x="8573725" y="6"/>
            <a:ext cx="570615" cy="1692583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2" name="Google Shape;1702;p26"/>
          <p:cNvSpPr/>
          <p:nvPr/>
        </p:nvSpPr>
        <p:spPr>
          <a:xfrm>
            <a:off x="8664687" y="1222661"/>
            <a:ext cx="387986" cy="388031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3" name="Google Shape;1703;p26"/>
          <p:cNvSpPr/>
          <p:nvPr/>
        </p:nvSpPr>
        <p:spPr>
          <a:xfrm>
            <a:off x="8664782" y="1224634"/>
            <a:ext cx="387986" cy="388031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4" name="Google Shape;1704;p26"/>
          <p:cNvSpPr/>
          <p:nvPr/>
        </p:nvSpPr>
        <p:spPr>
          <a:xfrm>
            <a:off x="8664787" y="93055"/>
            <a:ext cx="387986" cy="388031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5" name="Google Shape;1705;p26"/>
          <p:cNvSpPr/>
          <p:nvPr/>
        </p:nvSpPr>
        <p:spPr>
          <a:xfrm>
            <a:off x="8664787" y="91267"/>
            <a:ext cx="387986" cy="388030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06" name="Google Shape;1706;p26"/>
          <p:cNvGrpSpPr/>
          <p:nvPr/>
        </p:nvGrpSpPr>
        <p:grpSpPr>
          <a:xfrm>
            <a:off x="8665037" y="656067"/>
            <a:ext cx="387986" cy="389819"/>
            <a:chOff x="8665037" y="656067"/>
            <a:chExt cx="387986" cy="389819"/>
          </a:xfrm>
        </p:grpSpPr>
        <p:sp>
          <p:nvSpPr>
            <p:cNvPr id="1707" name="Google Shape;1707;p26"/>
            <p:cNvSpPr/>
            <p:nvPr/>
          </p:nvSpPr>
          <p:spPr>
            <a:xfrm>
              <a:off x="8665037" y="657855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8665037" y="656067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51">
    <p:spTree>
      <p:nvGrpSpPr>
        <p:cNvPr id="1709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" name="Google Shape;1710;p27"/>
          <p:cNvGrpSpPr/>
          <p:nvPr/>
        </p:nvGrpSpPr>
        <p:grpSpPr>
          <a:xfrm>
            <a:off x="-28" y="-12"/>
            <a:ext cx="570564" cy="570564"/>
            <a:chOff x="20" y="2279036"/>
            <a:chExt cx="569538" cy="569538"/>
          </a:xfrm>
        </p:grpSpPr>
        <p:sp>
          <p:nvSpPr>
            <p:cNvPr id="1711" name="Google Shape;1711;p27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27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27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14" name="Google Shape;1714;p27"/>
          <p:cNvGrpSpPr/>
          <p:nvPr/>
        </p:nvGrpSpPr>
        <p:grpSpPr>
          <a:xfrm>
            <a:off x="-28" y="561013"/>
            <a:ext cx="570564" cy="570564"/>
            <a:chOff x="20" y="2279036"/>
            <a:chExt cx="569538" cy="569538"/>
          </a:xfrm>
        </p:grpSpPr>
        <p:sp>
          <p:nvSpPr>
            <p:cNvPr id="1715" name="Google Shape;1715;p27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27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27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18" name="Google Shape;1718;p27"/>
          <p:cNvGrpSpPr/>
          <p:nvPr/>
        </p:nvGrpSpPr>
        <p:grpSpPr>
          <a:xfrm>
            <a:off x="-28" y="1122038"/>
            <a:ext cx="570564" cy="570564"/>
            <a:chOff x="20" y="2279036"/>
            <a:chExt cx="569538" cy="569538"/>
          </a:xfrm>
        </p:grpSpPr>
        <p:sp>
          <p:nvSpPr>
            <p:cNvPr id="1719" name="Google Shape;1719;p27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27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27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22" name="Google Shape;1722;p27"/>
          <p:cNvGrpSpPr/>
          <p:nvPr/>
        </p:nvGrpSpPr>
        <p:grpSpPr>
          <a:xfrm>
            <a:off x="8569900" y="2854576"/>
            <a:ext cx="569552" cy="1146230"/>
            <a:chOff x="8574450" y="1141376"/>
            <a:chExt cx="569552" cy="1146230"/>
          </a:xfrm>
        </p:grpSpPr>
        <p:grpSp>
          <p:nvGrpSpPr>
            <p:cNvPr id="1723" name="Google Shape;1723;p27"/>
            <p:cNvGrpSpPr/>
            <p:nvPr/>
          </p:nvGrpSpPr>
          <p:grpSpPr>
            <a:xfrm rot="-5400000">
              <a:off x="8286111" y="1429715"/>
              <a:ext cx="1146230" cy="569552"/>
              <a:chOff x="7988066" y="1160675"/>
              <a:chExt cx="1155940" cy="574377"/>
            </a:xfrm>
          </p:grpSpPr>
          <p:sp>
            <p:nvSpPr>
              <p:cNvPr id="1724" name="Google Shape;1724;p27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27" name="Google Shape;1727;p27"/>
            <p:cNvSpPr/>
            <p:nvPr/>
          </p:nvSpPr>
          <p:spPr>
            <a:xfrm rot="-5400000">
              <a:off x="8665542" y="180944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27"/>
            <p:cNvSpPr/>
            <p:nvPr/>
          </p:nvSpPr>
          <p:spPr>
            <a:xfrm rot="-5400000">
              <a:off x="8666446" y="12398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29" name="Google Shape;1729;p27"/>
          <p:cNvGrpSpPr/>
          <p:nvPr/>
        </p:nvGrpSpPr>
        <p:grpSpPr>
          <a:xfrm>
            <a:off x="8569900" y="3992701"/>
            <a:ext cx="569552" cy="1146230"/>
            <a:chOff x="8574450" y="1141376"/>
            <a:chExt cx="569552" cy="1146230"/>
          </a:xfrm>
        </p:grpSpPr>
        <p:grpSp>
          <p:nvGrpSpPr>
            <p:cNvPr id="1730" name="Google Shape;1730;p27"/>
            <p:cNvGrpSpPr/>
            <p:nvPr/>
          </p:nvGrpSpPr>
          <p:grpSpPr>
            <a:xfrm rot="-5400000">
              <a:off x="8286111" y="1429715"/>
              <a:ext cx="1146230" cy="569552"/>
              <a:chOff x="7988066" y="1160675"/>
              <a:chExt cx="1155940" cy="574377"/>
            </a:xfrm>
          </p:grpSpPr>
          <p:sp>
            <p:nvSpPr>
              <p:cNvPr id="1731" name="Google Shape;1731;p27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34" name="Google Shape;1734;p27"/>
            <p:cNvSpPr/>
            <p:nvPr/>
          </p:nvSpPr>
          <p:spPr>
            <a:xfrm rot="-5400000">
              <a:off x="8665542" y="180944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27"/>
            <p:cNvSpPr/>
            <p:nvPr/>
          </p:nvSpPr>
          <p:spPr>
            <a:xfrm rot="-5400000">
              <a:off x="8666446" y="12398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36" name="Google Shape;1736;p27"/>
          <p:cNvGrpSpPr/>
          <p:nvPr/>
        </p:nvGrpSpPr>
        <p:grpSpPr>
          <a:xfrm>
            <a:off x="8573475" y="-10"/>
            <a:ext cx="570608" cy="570564"/>
            <a:chOff x="-27" y="1138389"/>
            <a:chExt cx="569583" cy="569538"/>
          </a:xfrm>
        </p:grpSpPr>
        <p:sp>
          <p:nvSpPr>
            <p:cNvPr id="1737" name="Google Shape;1737;p27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27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27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40" name="Google Shape;1740;p27"/>
          <p:cNvGrpSpPr/>
          <p:nvPr/>
        </p:nvGrpSpPr>
        <p:grpSpPr>
          <a:xfrm>
            <a:off x="8573475" y="561015"/>
            <a:ext cx="570608" cy="570564"/>
            <a:chOff x="-27" y="1138389"/>
            <a:chExt cx="569583" cy="569538"/>
          </a:xfrm>
        </p:grpSpPr>
        <p:sp>
          <p:nvSpPr>
            <p:cNvPr id="1741" name="Google Shape;1741;p27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27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27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44" name="Google Shape;1744;p27"/>
          <p:cNvGrpSpPr/>
          <p:nvPr/>
        </p:nvGrpSpPr>
        <p:grpSpPr>
          <a:xfrm>
            <a:off x="8573475" y="1122040"/>
            <a:ext cx="570608" cy="570564"/>
            <a:chOff x="-27" y="1138389"/>
            <a:chExt cx="569583" cy="569538"/>
          </a:xfrm>
        </p:grpSpPr>
        <p:sp>
          <p:nvSpPr>
            <p:cNvPr id="1745" name="Google Shape;1745;p27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27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27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48" name="Google Shape;1748;p27"/>
          <p:cNvGrpSpPr/>
          <p:nvPr/>
        </p:nvGrpSpPr>
        <p:grpSpPr>
          <a:xfrm>
            <a:off x="7432111" y="-7314"/>
            <a:ext cx="1146230" cy="569552"/>
            <a:chOff x="5713048" y="30"/>
            <a:chExt cx="1146230" cy="569552"/>
          </a:xfrm>
        </p:grpSpPr>
        <p:grpSp>
          <p:nvGrpSpPr>
            <p:cNvPr id="1749" name="Google Shape;1749;p27"/>
            <p:cNvGrpSpPr/>
            <p:nvPr/>
          </p:nvGrpSpPr>
          <p:grpSpPr>
            <a:xfrm>
              <a:off x="5713048" y="30"/>
              <a:ext cx="1146230" cy="569552"/>
              <a:chOff x="7988066" y="1160675"/>
              <a:chExt cx="1155940" cy="574377"/>
            </a:xfrm>
          </p:grpSpPr>
          <p:sp>
            <p:nvSpPr>
              <p:cNvPr id="1750" name="Google Shape;1750;p27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53" name="Google Shape;1753;p27"/>
            <p:cNvSpPr/>
            <p:nvPr/>
          </p:nvSpPr>
          <p:spPr>
            <a:xfrm>
              <a:off x="5807733" y="9176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27"/>
            <p:cNvSpPr/>
            <p:nvPr/>
          </p:nvSpPr>
          <p:spPr>
            <a:xfrm>
              <a:off x="6377298" y="9266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55" name="Google Shape;1755;p27"/>
          <p:cNvGrpSpPr/>
          <p:nvPr/>
        </p:nvGrpSpPr>
        <p:grpSpPr>
          <a:xfrm>
            <a:off x="570595" y="-1125"/>
            <a:ext cx="1711565" cy="570564"/>
            <a:chOff x="569417" y="0"/>
            <a:chExt cx="1708490" cy="569538"/>
          </a:xfrm>
        </p:grpSpPr>
        <p:sp>
          <p:nvSpPr>
            <p:cNvPr id="1756" name="Google Shape;1756;p27"/>
            <p:cNvSpPr/>
            <p:nvPr/>
          </p:nvSpPr>
          <p:spPr>
            <a:xfrm>
              <a:off x="569417" y="0"/>
              <a:ext cx="1708490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57" name="Google Shape;1757;p27"/>
            <p:cNvGrpSpPr/>
            <p:nvPr/>
          </p:nvGrpSpPr>
          <p:grpSpPr>
            <a:xfrm>
              <a:off x="653386" y="90512"/>
              <a:ext cx="387368" cy="388528"/>
              <a:chOff x="666260" y="90669"/>
              <a:chExt cx="390650" cy="391819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60" name="Google Shape;1760;p27"/>
            <p:cNvGrpSpPr/>
            <p:nvPr/>
          </p:nvGrpSpPr>
          <p:grpSpPr>
            <a:xfrm>
              <a:off x="1242770" y="90512"/>
              <a:ext cx="387368" cy="388528"/>
              <a:chOff x="666260" y="90669"/>
              <a:chExt cx="390650" cy="391819"/>
            </a:xfrm>
          </p:grpSpPr>
          <p:sp>
            <p:nvSpPr>
              <p:cNvPr id="1761" name="Google Shape;1761;p27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63" name="Google Shape;1763;p27"/>
            <p:cNvGrpSpPr/>
            <p:nvPr/>
          </p:nvGrpSpPr>
          <p:grpSpPr>
            <a:xfrm>
              <a:off x="1792404" y="90512"/>
              <a:ext cx="387368" cy="388528"/>
              <a:chOff x="666260" y="90669"/>
              <a:chExt cx="390650" cy="391819"/>
            </a:xfrm>
          </p:grpSpPr>
          <p:sp>
            <p:nvSpPr>
              <p:cNvPr id="1764" name="Google Shape;1764;p27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5" name="Google Shape;1765;p27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66" name="Google Shape;1766;p27"/>
          <p:cNvGrpSpPr/>
          <p:nvPr/>
        </p:nvGrpSpPr>
        <p:grpSpPr>
          <a:xfrm>
            <a:off x="-283" y="4000890"/>
            <a:ext cx="570622" cy="570577"/>
            <a:chOff x="2267190" y="4563049"/>
            <a:chExt cx="569596" cy="569552"/>
          </a:xfrm>
        </p:grpSpPr>
        <p:grpSp>
          <p:nvGrpSpPr>
            <p:cNvPr id="1767" name="Google Shape;1767;p27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1768" name="Google Shape;1768;p27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9" name="Google Shape;1769;p27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70" name="Google Shape;1770;p27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1" name="Google Shape;1771;p27"/>
          <p:cNvGrpSpPr/>
          <p:nvPr/>
        </p:nvGrpSpPr>
        <p:grpSpPr>
          <a:xfrm>
            <a:off x="566800" y="4568363"/>
            <a:ext cx="570608" cy="570564"/>
            <a:chOff x="-3627" y="1708598"/>
            <a:chExt cx="569583" cy="569538"/>
          </a:xfrm>
        </p:grpSpPr>
        <p:sp>
          <p:nvSpPr>
            <p:cNvPr id="1772" name="Google Shape;1772;p27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27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27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5" name="Google Shape;1775;p27"/>
          <p:cNvGrpSpPr/>
          <p:nvPr/>
        </p:nvGrpSpPr>
        <p:grpSpPr>
          <a:xfrm>
            <a:off x="-283" y="4568353"/>
            <a:ext cx="570622" cy="570577"/>
            <a:chOff x="2267190" y="4563049"/>
            <a:chExt cx="569596" cy="569552"/>
          </a:xfrm>
        </p:grpSpPr>
        <p:grpSp>
          <p:nvGrpSpPr>
            <p:cNvPr id="1776" name="Google Shape;1776;p27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1777" name="Google Shape;1777;p27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8" name="Google Shape;1778;p27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79" name="Google Shape;1779;p27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80" name="Google Shape;1780;p27"/>
          <p:cNvSpPr txBox="1"/>
          <p:nvPr>
            <p:ph idx="1" type="subTitle"/>
          </p:nvPr>
        </p:nvSpPr>
        <p:spPr>
          <a:xfrm>
            <a:off x="713250" y="1334100"/>
            <a:ext cx="7717500" cy="32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81" name="Google Shape;1781;p27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9">
    <p:bg>
      <p:bgPr>
        <a:solidFill>
          <a:schemeClr val="lt2"/>
        </a:solidFill>
      </p:bgPr>
    </p:bg>
    <p:spTree>
      <p:nvGrpSpPr>
        <p:cNvPr id="1782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28"/>
          <p:cNvSpPr/>
          <p:nvPr/>
        </p:nvSpPr>
        <p:spPr>
          <a:xfrm>
            <a:off x="6861525" y="-7300"/>
            <a:ext cx="2281556" cy="569538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4" name="Google Shape;1784;p28"/>
          <p:cNvSpPr/>
          <p:nvPr/>
        </p:nvSpPr>
        <p:spPr>
          <a:xfrm>
            <a:off x="8657606" y="84399"/>
            <a:ext cx="387284" cy="387329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5" name="Google Shape;1785;p28"/>
          <p:cNvSpPr/>
          <p:nvPr/>
        </p:nvSpPr>
        <p:spPr>
          <a:xfrm>
            <a:off x="8665557" y="91634"/>
            <a:ext cx="387284" cy="387329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86" name="Google Shape;1786;p28"/>
          <p:cNvGrpSpPr/>
          <p:nvPr/>
        </p:nvGrpSpPr>
        <p:grpSpPr>
          <a:xfrm>
            <a:off x="975" y="562476"/>
            <a:ext cx="569552" cy="1146230"/>
            <a:chOff x="8574450" y="1141376"/>
            <a:chExt cx="569552" cy="1146230"/>
          </a:xfrm>
        </p:grpSpPr>
        <p:grpSp>
          <p:nvGrpSpPr>
            <p:cNvPr id="1787" name="Google Shape;1787;p28"/>
            <p:cNvGrpSpPr/>
            <p:nvPr/>
          </p:nvGrpSpPr>
          <p:grpSpPr>
            <a:xfrm rot="-5400000">
              <a:off x="8286111" y="1429715"/>
              <a:ext cx="1146230" cy="569552"/>
              <a:chOff x="7988066" y="1160675"/>
              <a:chExt cx="1155940" cy="574377"/>
            </a:xfrm>
          </p:grpSpPr>
          <p:sp>
            <p:nvSpPr>
              <p:cNvPr id="1788" name="Google Shape;1788;p28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9" name="Google Shape;1789;p28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0" name="Google Shape;1790;p28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91" name="Google Shape;1791;p28"/>
            <p:cNvSpPr/>
            <p:nvPr/>
          </p:nvSpPr>
          <p:spPr>
            <a:xfrm rot="-5400000">
              <a:off x="8665542" y="180944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-5400000">
              <a:off x="8666446" y="12398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3" name="Google Shape;1793;p28"/>
          <p:cNvGrpSpPr/>
          <p:nvPr/>
        </p:nvGrpSpPr>
        <p:grpSpPr>
          <a:xfrm>
            <a:off x="986" y="2281036"/>
            <a:ext cx="1146230" cy="569552"/>
            <a:chOff x="5713048" y="30"/>
            <a:chExt cx="1146230" cy="569552"/>
          </a:xfrm>
        </p:grpSpPr>
        <p:grpSp>
          <p:nvGrpSpPr>
            <p:cNvPr id="1794" name="Google Shape;1794;p28"/>
            <p:cNvGrpSpPr/>
            <p:nvPr/>
          </p:nvGrpSpPr>
          <p:grpSpPr>
            <a:xfrm>
              <a:off x="5713048" y="30"/>
              <a:ext cx="1146230" cy="569552"/>
              <a:chOff x="7988066" y="1160675"/>
              <a:chExt cx="1155940" cy="574377"/>
            </a:xfrm>
          </p:grpSpPr>
          <p:sp>
            <p:nvSpPr>
              <p:cNvPr id="1795" name="Google Shape;1795;p28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6" name="Google Shape;1796;p28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7" name="Google Shape;1797;p28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98" name="Google Shape;1798;p28"/>
            <p:cNvSpPr/>
            <p:nvPr/>
          </p:nvSpPr>
          <p:spPr>
            <a:xfrm>
              <a:off x="5807733" y="9176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>
              <a:off x="6377298" y="9266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00" name="Google Shape;1800;p28"/>
          <p:cNvGrpSpPr/>
          <p:nvPr/>
        </p:nvGrpSpPr>
        <p:grpSpPr>
          <a:xfrm>
            <a:off x="984" y="517"/>
            <a:ext cx="1146230" cy="569552"/>
            <a:chOff x="7993920" y="2288042"/>
            <a:chExt cx="1146230" cy="569552"/>
          </a:xfrm>
        </p:grpSpPr>
        <p:grpSp>
          <p:nvGrpSpPr>
            <p:cNvPr id="1801" name="Google Shape;1801;p28"/>
            <p:cNvGrpSpPr/>
            <p:nvPr/>
          </p:nvGrpSpPr>
          <p:grpSpPr>
            <a:xfrm rot="10800000">
              <a:off x="7993920" y="2288042"/>
              <a:ext cx="1146230" cy="569552"/>
              <a:chOff x="7988066" y="1160675"/>
              <a:chExt cx="1155940" cy="574377"/>
            </a:xfrm>
          </p:grpSpPr>
          <p:sp>
            <p:nvSpPr>
              <p:cNvPr id="1802" name="Google Shape;1802;p28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05" name="Google Shape;1805;p28"/>
            <p:cNvSpPr/>
            <p:nvPr/>
          </p:nvSpPr>
          <p:spPr>
            <a:xfrm rot="10800000">
              <a:off x="8662019" y="237919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10800000">
              <a:off x="8092454" y="237829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07" name="Google Shape;1807;p28"/>
          <p:cNvGrpSpPr/>
          <p:nvPr/>
        </p:nvGrpSpPr>
        <p:grpSpPr>
          <a:xfrm>
            <a:off x="8004793" y="562259"/>
            <a:ext cx="569596" cy="1146206"/>
            <a:chOff x="8573012" y="2857922"/>
            <a:chExt cx="569596" cy="1146206"/>
          </a:xfrm>
        </p:grpSpPr>
        <p:grpSp>
          <p:nvGrpSpPr>
            <p:cNvPr id="1808" name="Google Shape;1808;p28"/>
            <p:cNvGrpSpPr/>
            <p:nvPr/>
          </p:nvGrpSpPr>
          <p:grpSpPr>
            <a:xfrm>
              <a:off x="8573012" y="2857922"/>
              <a:ext cx="569596" cy="1146206"/>
              <a:chOff x="8562409" y="2881022"/>
              <a:chExt cx="574422" cy="1155915"/>
            </a:xfrm>
          </p:grpSpPr>
          <p:sp>
            <p:nvSpPr>
              <p:cNvPr id="1809" name="Google Shape;1809;p28"/>
              <p:cNvSpPr/>
              <p:nvPr/>
            </p:nvSpPr>
            <p:spPr>
              <a:xfrm>
                <a:off x="8562409" y="2881022"/>
                <a:ext cx="574422" cy="1155915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8654330" y="297471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8654330" y="297291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50000">
                    <a:schemeClr val="accent1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12" name="Google Shape;1812;p28"/>
            <p:cNvSpPr/>
            <p:nvPr/>
          </p:nvSpPr>
          <p:spPr>
            <a:xfrm>
              <a:off x="8664168" y="352108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>
              <a:off x="8664168" y="351929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4" name="Google Shape;1814;p28"/>
          <p:cNvGrpSpPr/>
          <p:nvPr/>
        </p:nvGrpSpPr>
        <p:grpSpPr>
          <a:xfrm>
            <a:off x="8574411" y="562245"/>
            <a:ext cx="569583" cy="569538"/>
            <a:chOff x="8570892" y="4573945"/>
            <a:chExt cx="569583" cy="569538"/>
          </a:xfrm>
        </p:grpSpPr>
        <p:sp>
          <p:nvSpPr>
            <p:cNvPr id="1815" name="Google Shape;1815;p28"/>
            <p:cNvSpPr/>
            <p:nvPr/>
          </p:nvSpPr>
          <p:spPr>
            <a:xfrm>
              <a:off x="8570892" y="4573945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>
              <a:off x="8662040" y="466684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>
              <a:off x="8662040" y="466505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8" name="Google Shape;1818;p28"/>
          <p:cNvGrpSpPr/>
          <p:nvPr/>
        </p:nvGrpSpPr>
        <p:grpSpPr>
          <a:xfrm>
            <a:off x="8573516" y="2850601"/>
            <a:ext cx="569552" cy="1146230"/>
            <a:chOff x="8574450" y="1141376"/>
            <a:chExt cx="569552" cy="1146230"/>
          </a:xfrm>
        </p:grpSpPr>
        <p:grpSp>
          <p:nvGrpSpPr>
            <p:cNvPr id="1819" name="Google Shape;1819;p28"/>
            <p:cNvGrpSpPr/>
            <p:nvPr/>
          </p:nvGrpSpPr>
          <p:grpSpPr>
            <a:xfrm rot="-5400000">
              <a:off x="8286111" y="1429715"/>
              <a:ext cx="1146230" cy="569552"/>
              <a:chOff x="7988066" y="1160675"/>
              <a:chExt cx="1155940" cy="574377"/>
            </a:xfrm>
          </p:grpSpPr>
          <p:sp>
            <p:nvSpPr>
              <p:cNvPr id="1820" name="Google Shape;1820;p28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23" name="Google Shape;1823;p28"/>
            <p:cNvSpPr/>
            <p:nvPr/>
          </p:nvSpPr>
          <p:spPr>
            <a:xfrm rot="-5400000">
              <a:off x="8665542" y="180944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 rot="-5400000">
              <a:off x="8666446" y="12398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25" name="Google Shape;1825;p28"/>
          <p:cNvGrpSpPr/>
          <p:nvPr/>
        </p:nvGrpSpPr>
        <p:grpSpPr>
          <a:xfrm>
            <a:off x="979" y="4569364"/>
            <a:ext cx="1708565" cy="569552"/>
            <a:chOff x="6855254" y="4580764"/>
            <a:chExt cx="1708565" cy="569552"/>
          </a:xfrm>
        </p:grpSpPr>
        <p:grpSp>
          <p:nvGrpSpPr>
            <p:cNvPr id="1826" name="Google Shape;1826;p28"/>
            <p:cNvGrpSpPr/>
            <p:nvPr/>
          </p:nvGrpSpPr>
          <p:grpSpPr>
            <a:xfrm>
              <a:off x="6855254" y="4580764"/>
              <a:ext cx="1708565" cy="569552"/>
              <a:chOff x="7420953" y="575775"/>
              <a:chExt cx="1723039" cy="574377"/>
            </a:xfrm>
          </p:grpSpPr>
          <p:sp>
            <p:nvSpPr>
              <p:cNvPr id="1827" name="Google Shape;1827;p28"/>
              <p:cNvSpPr/>
              <p:nvPr/>
            </p:nvSpPr>
            <p:spPr>
              <a:xfrm>
                <a:off x="7420953" y="575775"/>
                <a:ext cx="1723039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7505685" y="668254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9" name="Google Shape;1829;p28"/>
              <p:cNvSpPr/>
              <p:nvPr/>
            </p:nvSpPr>
            <p:spPr>
              <a:xfrm>
                <a:off x="8100085" y="668254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0" name="Google Shape;1830;p28"/>
              <p:cNvSpPr/>
              <p:nvPr/>
            </p:nvSpPr>
            <p:spPr>
              <a:xfrm>
                <a:off x="8654397" y="668254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31" name="Google Shape;1831;p28"/>
            <p:cNvSpPr/>
            <p:nvPr/>
          </p:nvSpPr>
          <p:spPr>
            <a:xfrm>
              <a:off x="6938901" y="467125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7528284" y="467125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28"/>
            <p:cNvSpPr/>
            <p:nvPr/>
          </p:nvSpPr>
          <p:spPr>
            <a:xfrm>
              <a:off x="8077918" y="467125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34" name="Google Shape;1834;p28"/>
          <p:cNvGrpSpPr/>
          <p:nvPr/>
        </p:nvGrpSpPr>
        <p:grpSpPr>
          <a:xfrm>
            <a:off x="939" y="3999850"/>
            <a:ext cx="1146262" cy="569538"/>
            <a:chOff x="8570871" y="4573950"/>
            <a:chExt cx="1146262" cy="569538"/>
          </a:xfrm>
        </p:grpSpPr>
        <p:sp>
          <p:nvSpPr>
            <p:cNvPr id="1835" name="Google Shape;1835;p28"/>
            <p:cNvSpPr/>
            <p:nvPr/>
          </p:nvSpPr>
          <p:spPr>
            <a:xfrm>
              <a:off x="8570871" y="4573950"/>
              <a:ext cx="1146262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28"/>
            <p:cNvSpPr/>
            <p:nvPr/>
          </p:nvSpPr>
          <p:spPr>
            <a:xfrm>
              <a:off x="8662040" y="466684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28"/>
            <p:cNvSpPr/>
            <p:nvPr/>
          </p:nvSpPr>
          <p:spPr>
            <a:xfrm>
              <a:off x="8662040" y="466505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38" name="Google Shape;1838;p28"/>
          <p:cNvGrpSpPr/>
          <p:nvPr/>
        </p:nvGrpSpPr>
        <p:grpSpPr>
          <a:xfrm>
            <a:off x="661621" y="4090958"/>
            <a:ext cx="387284" cy="389113"/>
            <a:chOff x="8662040" y="4665058"/>
            <a:chExt cx="387284" cy="389113"/>
          </a:xfrm>
        </p:grpSpPr>
        <p:sp>
          <p:nvSpPr>
            <p:cNvPr id="1839" name="Google Shape;1839;p28"/>
            <p:cNvSpPr/>
            <p:nvPr/>
          </p:nvSpPr>
          <p:spPr>
            <a:xfrm>
              <a:off x="8662040" y="466684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28"/>
            <p:cNvSpPr/>
            <p:nvPr/>
          </p:nvSpPr>
          <p:spPr>
            <a:xfrm>
              <a:off x="8662040" y="466505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41" name="Google Shape;1841;p28"/>
          <p:cNvGrpSpPr/>
          <p:nvPr/>
        </p:nvGrpSpPr>
        <p:grpSpPr>
          <a:xfrm>
            <a:off x="7971478" y="4561400"/>
            <a:ext cx="1171562" cy="582082"/>
            <a:chOff x="5713048" y="30"/>
            <a:chExt cx="1146230" cy="569552"/>
          </a:xfrm>
        </p:grpSpPr>
        <p:grpSp>
          <p:nvGrpSpPr>
            <p:cNvPr id="1842" name="Google Shape;1842;p28"/>
            <p:cNvGrpSpPr/>
            <p:nvPr/>
          </p:nvGrpSpPr>
          <p:grpSpPr>
            <a:xfrm>
              <a:off x="5713048" y="30"/>
              <a:ext cx="1146230" cy="569552"/>
              <a:chOff x="7988066" y="1160675"/>
              <a:chExt cx="1155940" cy="574377"/>
            </a:xfrm>
          </p:grpSpPr>
          <p:sp>
            <p:nvSpPr>
              <p:cNvPr id="1843" name="Google Shape;1843;p28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4" name="Google Shape;1844;p28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5" name="Google Shape;1845;p28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46" name="Google Shape;1846;p28"/>
            <p:cNvSpPr/>
            <p:nvPr/>
          </p:nvSpPr>
          <p:spPr>
            <a:xfrm>
              <a:off x="5807733" y="9176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28"/>
            <p:cNvSpPr/>
            <p:nvPr/>
          </p:nvSpPr>
          <p:spPr>
            <a:xfrm>
              <a:off x="6377298" y="9266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48" name="Google Shape;1848;p28"/>
          <p:cNvGrpSpPr/>
          <p:nvPr/>
        </p:nvGrpSpPr>
        <p:grpSpPr>
          <a:xfrm>
            <a:off x="7436773" y="3991864"/>
            <a:ext cx="1708554" cy="569538"/>
            <a:chOff x="7432254" y="572039"/>
            <a:chExt cx="1708554" cy="569538"/>
          </a:xfrm>
        </p:grpSpPr>
        <p:sp>
          <p:nvSpPr>
            <p:cNvPr id="1849" name="Google Shape;1849;p28"/>
            <p:cNvSpPr/>
            <p:nvPr/>
          </p:nvSpPr>
          <p:spPr>
            <a:xfrm>
              <a:off x="7432254" y="572039"/>
              <a:ext cx="1708554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28"/>
            <p:cNvSpPr/>
            <p:nvPr/>
          </p:nvSpPr>
          <p:spPr>
            <a:xfrm>
              <a:off x="7523549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112956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8662612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7523176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28"/>
            <p:cNvSpPr/>
            <p:nvPr/>
          </p:nvSpPr>
          <p:spPr>
            <a:xfrm>
              <a:off x="8112559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28"/>
            <p:cNvSpPr/>
            <p:nvPr/>
          </p:nvSpPr>
          <p:spPr>
            <a:xfrm>
              <a:off x="8662193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56" name="Google Shape;1856;p28"/>
          <p:cNvSpPr txBox="1"/>
          <p:nvPr>
            <p:ph type="title"/>
          </p:nvPr>
        </p:nvSpPr>
        <p:spPr>
          <a:xfrm>
            <a:off x="1983275" y="535400"/>
            <a:ext cx="5177400" cy="99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7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7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7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7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7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7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7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7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57" name="Google Shape;1857;p28"/>
          <p:cNvSpPr txBox="1"/>
          <p:nvPr>
            <p:ph idx="1" type="subTitle"/>
          </p:nvPr>
        </p:nvSpPr>
        <p:spPr>
          <a:xfrm>
            <a:off x="1983275" y="1531400"/>
            <a:ext cx="5177400" cy="133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858" name="Google Shape;1858;p28"/>
          <p:cNvSpPr txBox="1"/>
          <p:nvPr/>
        </p:nvSpPr>
        <p:spPr>
          <a:xfrm>
            <a:off x="2005350" y="4051325"/>
            <a:ext cx="51333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CREDITS: This presentation template was created by Slidesgo, including icons by Flaticon, infographics &amp; images by Freepik and illustrations by Storyset</a:t>
            </a:r>
            <a:endParaRPr sz="12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859" name="Google Shape;1859;p28"/>
          <p:cNvSpPr/>
          <p:nvPr/>
        </p:nvSpPr>
        <p:spPr>
          <a:xfrm>
            <a:off x="8664787" y="91267"/>
            <a:ext cx="387986" cy="388030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0" name="Google Shape;1860;p28"/>
          <p:cNvSpPr/>
          <p:nvPr/>
        </p:nvSpPr>
        <p:spPr>
          <a:xfrm>
            <a:off x="8664787" y="91267"/>
            <a:ext cx="387986" cy="388030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1" name="Google Shape;1861;p28"/>
          <p:cNvSpPr/>
          <p:nvPr/>
        </p:nvSpPr>
        <p:spPr>
          <a:xfrm>
            <a:off x="8097062" y="82842"/>
            <a:ext cx="387986" cy="388030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19050">
              <a:srgbClr val="000000">
                <a:alpha val="4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2" name="Google Shape;1862;p28"/>
          <p:cNvSpPr/>
          <p:nvPr/>
        </p:nvSpPr>
        <p:spPr>
          <a:xfrm>
            <a:off x="7536587" y="95480"/>
            <a:ext cx="387986" cy="388030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19050">
              <a:srgbClr val="000000">
                <a:alpha val="4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3" name="Google Shape;1863;p28"/>
          <p:cNvSpPr/>
          <p:nvPr/>
        </p:nvSpPr>
        <p:spPr>
          <a:xfrm>
            <a:off x="6968862" y="87055"/>
            <a:ext cx="387986" cy="388030"/>
          </a:xfrm>
          <a:custGeom>
            <a:rect b="b" l="l" r="r" t="t"/>
            <a:pathLst>
              <a:path extrusionOk="0" h="8775" w="8774">
                <a:moveTo>
                  <a:pt x="8774" y="4377"/>
                </a:moveTo>
                <a:cubicBezTo>
                  <a:pt x="8774" y="6813"/>
                  <a:pt x="6813" y="8774"/>
                  <a:pt x="4397" y="8774"/>
                </a:cubicBezTo>
                <a:cubicBezTo>
                  <a:pt x="1961" y="8774"/>
                  <a:pt x="0" y="6813"/>
                  <a:pt x="0" y="4377"/>
                </a:cubicBezTo>
                <a:cubicBezTo>
                  <a:pt x="0" y="1962"/>
                  <a:pt x="1961" y="1"/>
                  <a:pt x="4397" y="1"/>
                </a:cubicBezTo>
                <a:cubicBezTo>
                  <a:pt x="6813" y="1"/>
                  <a:pt x="8774" y="1962"/>
                  <a:pt x="8774" y="4377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19050">
              <a:srgbClr val="000000">
                <a:alpha val="4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52">
    <p:spTree>
      <p:nvGrpSpPr>
        <p:cNvPr id="1864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5" name="Google Shape;1865;p29"/>
          <p:cNvGrpSpPr/>
          <p:nvPr/>
        </p:nvGrpSpPr>
        <p:grpSpPr>
          <a:xfrm>
            <a:off x="8574049" y="-9"/>
            <a:ext cx="570564" cy="570564"/>
            <a:chOff x="1701259" y="4559851"/>
            <a:chExt cx="569538" cy="569538"/>
          </a:xfrm>
        </p:grpSpPr>
        <p:sp>
          <p:nvSpPr>
            <p:cNvPr id="1866" name="Google Shape;1866;p29"/>
            <p:cNvSpPr/>
            <p:nvPr/>
          </p:nvSpPr>
          <p:spPr>
            <a:xfrm>
              <a:off x="1701259" y="4559851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1792385" y="46518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1792385" y="465006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69" name="Google Shape;1869;p29"/>
          <p:cNvGrpSpPr/>
          <p:nvPr/>
        </p:nvGrpSpPr>
        <p:grpSpPr>
          <a:xfrm>
            <a:off x="8014749" y="-9"/>
            <a:ext cx="570564" cy="570564"/>
            <a:chOff x="1701259" y="4559851"/>
            <a:chExt cx="569538" cy="569538"/>
          </a:xfrm>
        </p:grpSpPr>
        <p:sp>
          <p:nvSpPr>
            <p:cNvPr id="1870" name="Google Shape;1870;p29"/>
            <p:cNvSpPr/>
            <p:nvPr/>
          </p:nvSpPr>
          <p:spPr>
            <a:xfrm>
              <a:off x="1701259" y="4559851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1792385" y="46518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1792385" y="465006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73" name="Google Shape;1873;p29"/>
          <p:cNvGrpSpPr/>
          <p:nvPr/>
        </p:nvGrpSpPr>
        <p:grpSpPr>
          <a:xfrm>
            <a:off x="7449167" y="-10"/>
            <a:ext cx="570622" cy="570577"/>
            <a:chOff x="2267190" y="4563049"/>
            <a:chExt cx="569596" cy="569552"/>
          </a:xfrm>
        </p:grpSpPr>
        <p:grpSp>
          <p:nvGrpSpPr>
            <p:cNvPr id="1874" name="Google Shape;1874;p29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1875" name="Google Shape;1875;p29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6" name="Google Shape;1876;p29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77" name="Google Shape;1877;p29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6883092" y="-10"/>
            <a:ext cx="570622" cy="570577"/>
            <a:chOff x="2267190" y="4563049"/>
            <a:chExt cx="569596" cy="569552"/>
          </a:xfrm>
        </p:grpSpPr>
        <p:grpSp>
          <p:nvGrpSpPr>
            <p:cNvPr id="1879" name="Google Shape;1879;p29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1880" name="Google Shape;1880;p29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1" name="Google Shape;1881;p29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82" name="Google Shape;1882;p29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83" name="Google Shape;1883;p29"/>
          <p:cNvGrpSpPr/>
          <p:nvPr/>
        </p:nvGrpSpPr>
        <p:grpSpPr>
          <a:xfrm>
            <a:off x="1600" y="-10"/>
            <a:ext cx="570608" cy="570564"/>
            <a:chOff x="-27" y="1138389"/>
            <a:chExt cx="569583" cy="569538"/>
          </a:xfrm>
        </p:grpSpPr>
        <p:sp>
          <p:nvSpPr>
            <p:cNvPr id="1884" name="Google Shape;1884;p2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87" name="Google Shape;1887;p29"/>
          <p:cNvGrpSpPr/>
          <p:nvPr/>
        </p:nvGrpSpPr>
        <p:grpSpPr>
          <a:xfrm>
            <a:off x="8574013" y="4568365"/>
            <a:ext cx="570608" cy="570564"/>
            <a:chOff x="-27" y="1138389"/>
            <a:chExt cx="569583" cy="569538"/>
          </a:xfrm>
        </p:grpSpPr>
        <p:sp>
          <p:nvSpPr>
            <p:cNvPr id="1888" name="Google Shape;1888;p2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91" name="Google Shape;1891;p29"/>
          <p:cNvGrpSpPr/>
          <p:nvPr/>
        </p:nvGrpSpPr>
        <p:grpSpPr>
          <a:xfrm>
            <a:off x="8574013" y="4016865"/>
            <a:ext cx="570608" cy="570564"/>
            <a:chOff x="-27" y="1138389"/>
            <a:chExt cx="569583" cy="569538"/>
          </a:xfrm>
        </p:grpSpPr>
        <p:sp>
          <p:nvSpPr>
            <p:cNvPr id="1892" name="Google Shape;1892;p2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95" name="Google Shape;1895;p29"/>
          <p:cNvGrpSpPr/>
          <p:nvPr/>
        </p:nvGrpSpPr>
        <p:grpSpPr>
          <a:xfrm>
            <a:off x="8574013" y="3455840"/>
            <a:ext cx="570608" cy="570564"/>
            <a:chOff x="-27" y="1138389"/>
            <a:chExt cx="569583" cy="569538"/>
          </a:xfrm>
        </p:grpSpPr>
        <p:sp>
          <p:nvSpPr>
            <p:cNvPr id="1896" name="Google Shape;1896;p2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99" name="Google Shape;1899;p29"/>
          <p:cNvGrpSpPr/>
          <p:nvPr/>
        </p:nvGrpSpPr>
        <p:grpSpPr>
          <a:xfrm>
            <a:off x="1600" y="4568363"/>
            <a:ext cx="570608" cy="570564"/>
            <a:chOff x="-3627" y="1708598"/>
            <a:chExt cx="569583" cy="569538"/>
          </a:xfrm>
        </p:grpSpPr>
        <p:sp>
          <p:nvSpPr>
            <p:cNvPr id="1900" name="Google Shape;1900;p29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03" name="Google Shape;1903;p29"/>
          <p:cNvGrpSpPr/>
          <p:nvPr/>
        </p:nvGrpSpPr>
        <p:grpSpPr>
          <a:xfrm>
            <a:off x="564050" y="4568363"/>
            <a:ext cx="570608" cy="570564"/>
            <a:chOff x="-3627" y="1708598"/>
            <a:chExt cx="569583" cy="569538"/>
          </a:xfrm>
        </p:grpSpPr>
        <p:sp>
          <p:nvSpPr>
            <p:cNvPr id="1904" name="Google Shape;1904;p29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07" name="Google Shape;1907;p29"/>
          <p:cNvGrpSpPr/>
          <p:nvPr/>
        </p:nvGrpSpPr>
        <p:grpSpPr>
          <a:xfrm>
            <a:off x="-937" y="3997803"/>
            <a:ext cx="570608" cy="570564"/>
            <a:chOff x="-27" y="1138389"/>
            <a:chExt cx="569583" cy="569538"/>
          </a:xfrm>
        </p:grpSpPr>
        <p:sp>
          <p:nvSpPr>
            <p:cNvPr id="1908" name="Google Shape;1908;p2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11" name="Google Shape;1911;p29"/>
          <p:cNvGrpSpPr/>
          <p:nvPr/>
        </p:nvGrpSpPr>
        <p:grpSpPr>
          <a:xfrm>
            <a:off x="-937" y="3436753"/>
            <a:ext cx="570608" cy="570564"/>
            <a:chOff x="-27" y="1138389"/>
            <a:chExt cx="569583" cy="569538"/>
          </a:xfrm>
        </p:grpSpPr>
        <p:sp>
          <p:nvSpPr>
            <p:cNvPr id="1912" name="Google Shape;1912;p2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53">
    <p:bg>
      <p:bgPr>
        <a:solidFill>
          <a:schemeClr val="lt2"/>
        </a:solidFill>
      </p:bgPr>
    </p:bg>
    <p:spTree>
      <p:nvGrpSpPr>
        <p:cNvPr id="1915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6" name="Google Shape;1916;p30"/>
          <p:cNvGrpSpPr/>
          <p:nvPr/>
        </p:nvGrpSpPr>
        <p:grpSpPr>
          <a:xfrm>
            <a:off x="6864446" y="1141525"/>
            <a:ext cx="2281556" cy="569538"/>
            <a:chOff x="6858911" y="1100"/>
            <a:chExt cx="2281556" cy="569538"/>
          </a:xfrm>
        </p:grpSpPr>
        <p:sp>
          <p:nvSpPr>
            <p:cNvPr id="1917" name="Google Shape;1917;p30"/>
            <p:cNvSpPr/>
            <p:nvPr/>
          </p:nvSpPr>
          <p:spPr>
            <a:xfrm>
              <a:off x="6858911" y="1100"/>
              <a:ext cx="2281556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8" name="Google Shape;1918;p30"/>
            <p:cNvSpPr/>
            <p:nvPr/>
          </p:nvSpPr>
          <p:spPr>
            <a:xfrm>
              <a:off x="7515975" y="9279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9" name="Google Shape;1919;p30"/>
            <p:cNvSpPr/>
            <p:nvPr/>
          </p:nvSpPr>
          <p:spPr>
            <a:xfrm>
              <a:off x="7515901" y="9160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0" name="Google Shape;1920;p30"/>
            <p:cNvSpPr/>
            <p:nvPr/>
          </p:nvSpPr>
          <p:spPr>
            <a:xfrm>
              <a:off x="8105358" y="9279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p30"/>
            <p:cNvSpPr/>
            <p:nvPr/>
          </p:nvSpPr>
          <p:spPr>
            <a:xfrm>
              <a:off x="8105284" y="9160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30"/>
            <p:cNvSpPr/>
            <p:nvPr/>
          </p:nvSpPr>
          <p:spPr>
            <a:xfrm>
              <a:off x="8654992" y="9279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30"/>
            <p:cNvSpPr/>
            <p:nvPr/>
          </p:nvSpPr>
          <p:spPr>
            <a:xfrm>
              <a:off x="8654918" y="9160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30"/>
            <p:cNvSpPr/>
            <p:nvPr/>
          </p:nvSpPr>
          <p:spPr>
            <a:xfrm>
              <a:off x="6950062" y="9287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30"/>
            <p:cNvSpPr/>
            <p:nvPr/>
          </p:nvSpPr>
          <p:spPr>
            <a:xfrm>
              <a:off x="6950062" y="9108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26" name="Google Shape;1926;p30"/>
          <p:cNvGrpSpPr/>
          <p:nvPr/>
        </p:nvGrpSpPr>
        <p:grpSpPr>
          <a:xfrm>
            <a:off x="6865935" y="571989"/>
            <a:ext cx="1708554" cy="569538"/>
            <a:chOff x="7432254" y="572039"/>
            <a:chExt cx="1708554" cy="569538"/>
          </a:xfrm>
        </p:grpSpPr>
        <p:sp>
          <p:nvSpPr>
            <p:cNvPr id="1927" name="Google Shape;1927;p30"/>
            <p:cNvSpPr/>
            <p:nvPr/>
          </p:nvSpPr>
          <p:spPr>
            <a:xfrm>
              <a:off x="7432254" y="572039"/>
              <a:ext cx="1708554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30"/>
            <p:cNvSpPr/>
            <p:nvPr/>
          </p:nvSpPr>
          <p:spPr>
            <a:xfrm>
              <a:off x="7523549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30"/>
            <p:cNvSpPr/>
            <p:nvPr/>
          </p:nvSpPr>
          <p:spPr>
            <a:xfrm>
              <a:off x="8112956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0" name="Google Shape;1930;p30"/>
            <p:cNvSpPr/>
            <p:nvPr/>
          </p:nvSpPr>
          <p:spPr>
            <a:xfrm>
              <a:off x="8662612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30"/>
            <p:cNvSpPr/>
            <p:nvPr/>
          </p:nvSpPr>
          <p:spPr>
            <a:xfrm>
              <a:off x="7523176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30"/>
            <p:cNvSpPr/>
            <p:nvPr/>
          </p:nvSpPr>
          <p:spPr>
            <a:xfrm>
              <a:off x="8112559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30"/>
            <p:cNvSpPr/>
            <p:nvPr/>
          </p:nvSpPr>
          <p:spPr>
            <a:xfrm>
              <a:off x="8662193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34" name="Google Shape;1934;p30"/>
          <p:cNvGrpSpPr/>
          <p:nvPr/>
        </p:nvGrpSpPr>
        <p:grpSpPr>
          <a:xfrm>
            <a:off x="8574425" y="-4699"/>
            <a:ext cx="569552" cy="1146230"/>
            <a:chOff x="8574450" y="1141376"/>
            <a:chExt cx="569552" cy="1146230"/>
          </a:xfrm>
        </p:grpSpPr>
        <p:grpSp>
          <p:nvGrpSpPr>
            <p:cNvPr id="1935" name="Google Shape;1935;p30"/>
            <p:cNvGrpSpPr/>
            <p:nvPr/>
          </p:nvGrpSpPr>
          <p:grpSpPr>
            <a:xfrm rot="-5400000">
              <a:off x="8286111" y="1429715"/>
              <a:ext cx="1146230" cy="569552"/>
              <a:chOff x="7988066" y="1160675"/>
              <a:chExt cx="1155940" cy="574377"/>
            </a:xfrm>
          </p:grpSpPr>
          <p:sp>
            <p:nvSpPr>
              <p:cNvPr id="1936" name="Google Shape;1936;p30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939" name="Google Shape;1939;p30"/>
            <p:cNvSpPr/>
            <p:nvPr/>
          </p:nvSpPr>
          <p:spPr>
            <a:xfrm rot="-5400000">
              <a:off x="8665542" y="180944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30"/>
            <p:cNvSpPr/>
            <p:nvPr/>
          </p:nvSpPr>
          <p:spPr>
            <a:xfrm rot="-5400000">
              <a:off x="8666446" y="12398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41" name="Google Shape;1941;p30"/>
          <p:cNvGrpSpPr/>
          <p:nvPr/>
        </p:nvGrpSpPr>
        <p:grpSpPr>
          <a:xfrm>
            <a:off x="7432111" y="-7314"/>
            <a:ext cx="1146230" cy="569552"/>
            <a:chOff x="5713048" y="30"/>
            <a:chExt cx="1146230" cy="569552"/>
          </a:xfrm>
        </p:grpSpPr>
        <p:grpSp>
          <p:nvGrpSpPr>
            <p:cNvPr id="1942" name="Google Shape;1942;p30"/>
            <p:cNvGrpSpPr/>
            <p:nvPr/>
          </p:nvGrpSpPr>
          <p:grpSpPr>
            <a:xfrm>
              <a:off x="5713048" y="30"/>
              <a:ext cx="1146230" cy="569552"/>
              <a:chOff x="7988066" y="1160675"/>
              <a:chExt cx="1155940" cy="574377"/>
            </a:xfrm>
          </p:grpSpPr>
          <p:sp>
            <p:nvSpPr>
              <p:cNvPr id="1943" name="Google Shape;1943;p30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946" name="Google Shape;1946;p30"/>
            <p:cNvSpPr/>
            <p:nvPr/>
          </p:nvSpPr>
          <p:spPr>
            <a:xfrm>
              <a:off x="5807733" y="9176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30"/>
            <p:cNvSpPr/>
            <p:nvPr/>
          </p:nvSpPr>
          <p:spPr>
            <a:xfrm>
              <a:off x="6377298" y="9266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48" name="Google Shape;1948;p30"/>
          <p:cNvGrpSpPr/>
          <p:nvPr/>
        </p:nvGrpSpPr>
        <p:grpSpPr>
          <a:xfrm>
            <a:off x="6283897" y="-7321"/>
            <a:ext cx="1146230" cy="569552"/>
            <a:chOff x="7993920" y="2288042"/>
            <a:chExt cx="1146230" cy="569552"/>
          </a:xfrm>
        </p:grpSpPr>
        <p:grpSp>
          <p:nvGrpSpPr>
            <p:cNvPr id="1949" name="Google Shape;1949;p30"/>
            <p:cNvGrpSpPr/>
            <p:nvPr/>
          </p:nvGrpSpPr>
          <p:grpSpPr>
            <a:xfrm rot="10800000">
              <a:off x="7993920" y="2288042"/>
              <a:ext cx="1146230" cy="569552"/>
              <a:chOff x="7988066" y="1160675"/>
              <a:chExt cx="1155940" cy="574377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953" name="Google Shape;1953;p30"/>
            <p:cNvSpPr/>
            <p:nvPr/>
          </p:nvSpPr>
          <p:spPr>
            <a:xfrm rot="10800000">
              <a:off x="8662019" y="237919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30"/>
            <p:cNvSpPr/>
            <p:nvPr/>
          </p:nvSpPr>
          <p:spPr>
            <a:xfrm rot="10800000">
              <a:off x="8092454" y="237829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55" name="Google Shape;1955;p30"/>
          <p:cNvGrpSpPr/>
          <p:nvPr/>
        </p:nvGrpSpPr>
        <p:grpSpPr>
          <a:xfrm>
            <a:off x="8001193" y="1711334"/>
            <a:ext cx="569596" cy="1146206"/>
            <a:chOff x="8573012" y="2857922"/>
            <a:chExt cx="569596" cy="1146206"/>
          </a:xfrm>
        </p:grpSpPr>
        <p:grpSp>
          <p:nvGrpSpPr>
            <p:cNvPr id="1956" name="Google Shape;1956;p30"/>
            <p:cNvGrpSpPr/>
            <p:nvPr/>
          </p:nvGrpSpPr>
          <p:grpSpPr>
            <a:xfrm>
              <a:off x="8573012" y="2857922"/>
              <a:ext cx="569596" cy="1146206"/>
              <a:chOff x="8562409" y="2881022"/>
              <a:chExt cx="574422" cy="1155915"/>
            </a:xfrm>
          </p:grpSpPr>
          <p:sp>
            <p:nvSpPr>
              <p:cNvPr id="1957" name="Google Shape;1957;p30"/>
              <p:cNvSpPr/>
              <p:nvPr/>
            </p:nvSpPr>
            <p:spPr>
              <a:xfrm>
                <a:off x="8562409" y="2881022"/>
                <a:ext cx="574422" cy="1155915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8654330" y="297471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8654330" y="297291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50000">
                    <a:schemeClr val="accent1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960" name="Google Shape;1960;p30"/>
            <p:cNvSpPr/>
            <p:nvPr/>
          </p:nvSpPr>
          <p:spPr>
            <a:xfrm>
              <a:off x="8664168" y="352108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8664168" y="351929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62" name="Google Shape;1962;p30"/>
          <p:cNvGrpSpPr/>
          <p:nvPr/>
        </p:nvGrpSpPr>
        <p:grpSpPr>
          <a:xfrm>
            <a:off x="8570841" y="2284465"/>
            <a:ext cx="576715" cy="576715"/>
            <a:chOff x="8001437" y="3427510"/>
            <a:chExt cx="569538" cy="569538"/>
          </a:xfrm>
        </p:grpSpPr>
        <p:sp>
          <p:nvSpPr>
            <p:cNvPr id="1963" name="Google Shape;1963;p30"/>
            <p:cNvSpPr/>
            <p:nvPr/>
          </p:nvSpPr>
          <p:spPr>
            <a:xfrm>
              <a:off x="8001437" y="3427510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8092562" y="351950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8092562" y="351772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66" name="Google Shape;1966;p30"/>
          <p:cNvGrpSpPr/>
          <p:nvPr/>
        </p:nvGrpSpPr>
        <p:grpSpPr>
          <a:xfrm>
            <a:off x="7997772" y="4004136"/>
            <a:ext cx="1146230" cy="569552"/>
            <a:chOff x="7993920" y="4004136"/>
            <a:chExt cx="1146230" cy="569552"/>
          </a:xfrm>
        </p:grpSpPr>
        <p:grpSp>
          <p:nvGrpSpPr>
            <p:cNvPr id="1967" name="Google Shape;1967;p30"/>
            <p:cNvGrpSpPr/>
            <p:nvPr/>
          </p:nvGrpSpPr>
          <p:grpSpPr>
            <a:xfrm rot="10800000">
              <a:off x="7993920" y="4004136"/>
              <a:ext cx="1146230" cy="569552"/>
              <a:chOff x="7988066" y="1160675"/>
              <a:chExt cx="1155940" cy="574377"/>
            </a:xfrm>
          </p:grpSpPr>
          <p:sp>
            <p:nvSpPr>
              <p:cNvPr id="1968" name="Google Shape;1968;p30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971" name="Google Shape;1971;p30"/>
            <p:cNvSpPr/>
            <p:nvPr/>
          </p:nvSpPr>
          <p:spPr>
            <a:xfrm rot="10800000">
              <a:off x="8662019" y="409528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30"/>
            <p:cNvSpPr/>
            <p:nvPr/>
          </p:nvSpPr>
          <p:spPr>
            <a:xfrm rot="10800000">
              <a:off x="8092454" y="409438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73" name="Google Shape;1973;p30"/>
          <p:cNvGrpSpPr/>
          <p:nvPr/>
        </p:nvGrpSpPr>
        <p:grpSpPr>
          <a:xfrm>
            <a:off x="8574407" y="1705433"/>
            <a:ext cx="569583" cy="569538"/>
            <a:chOff x="8570892" y="4573945"/>
            <a:chExt cx="569583" cy="569538"/>
          </a:xfrm>
        </p:grpSpPr>
        <p:sp>
          <p:nvSpPr>
            <p:cNvPr id="1974" name="Google Shape;1974;p30"/>
            <p:cNvSpPr/>
            <p:nvPr/>
          </p:nvSpPr>
          <p:spPr>
            <a:xfrm>
              <a:off x="8570892" y="4573945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8662040" y="466684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8662040" y="466505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77" name="Google Shape;1977;p30"/>
          <p:cNvGrpSpPr/>
          <p:nvPr/>
        </p:nvGrpSpPr>
        <p:grpSpPr>
          <a:xfrm>
            <a:off x="6865929" y="4573864"/>
            <a:ext cx="1708565" cy="569552"/>
            <a:chOff x="6855254" y="4580764"/>
            <a:chExt cx="1708565" cy="569552"/>
          </a:xfrm>
        </p:grpSpPr>
        <p:grpSp>
          <p:nvGrpSpPr>
            <p:cNvPr id="1978" name="Google Shape;1978;p30"/>
            <p:cNvGrpSpPr/>
            <p:nvPr/>
          </p:nvGrpSpPr>
          <p:grpSpPr>
            <a:xfrm>
              <a:off x="6855254" y="4580764"/>
              <a:ext cx="1708565" cy="569552"/>
              <a:chOff x="7420953" y="575775"/>
              <a:chExt cx="1723039" cy="574377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7420953" y="575775"/>
                <a:ext cx="1723039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7505685" y="668254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1" name="Google Shape;1981;p30"/>
              <p:cNvSpPr/>
              <p:nvPr/>
            </p:nvSpPr>
            <p:spPr>
              <a:xfrm>
                <a:off x="8100085" y="668254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2" name="Google Shape;1982;p30"/>
              <p:cNvSpPr/>
              <p:nvPr/>
            </p:nvSpPr>
            <p:spPr>
              <a:xfrm>
                <a:off x="8654397" y="668254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983" name="Google Shape;1983;p30"/>
            <p:cNvSpPr/>
            <p:nvPr/>
          </p:nvSpPr>
          <p:spPr>
            <a:xfrm>
              <a:off x="6938901" y="467125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7528284" y="467125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8077918" y="467125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86" name="Google Shape;1986;p30"/>
          <p:cNvGrpSpPr/>
          <p:nvPr/>
        </p:nvGrpSpPr>
        <p:grpSpPr>
          <a:xfrm>
            <a:off x="7431600" y="1710076"/>
            <a:ext cx="569552" cy="1146230"/>
            <a:chOff x="8574450" y="1141376"/>
            <a:chExt cx="569552" cy="1146230"/>
          </a:xfrm>
        </p:grpSpPr>
        <p:grpSp>
          <p:nvGrpSpPr>
            <p:cNvPr id="1987" name="Google Shape;1987;p30"/>
            <p:cNvGrpSpPr/>
            <p:nvPr/>
          </p:nvGrpSpPr>
          <p:grpSpPr>
            <a:xfrm rot="-5400000">
              <a:off x="8286111" y="1429715"/>
              <a:ext cx="1146230" cy="569552"/>
              <a:chOff x="7988066" y="1160675"/>
              <a:chExt cx="1155940" cy="574377"/>
            </a:xfrm>
          </p:grpSpPr>
          <p:sp>
            <p:nvSpPr>
              <p:cNvPr id="1988" name="Google Shape;1988;p30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9" name="Google Shape;1989;p30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991" name="Google Shape;1991;p30"/>
            <p:cNvSpPr/>
            <p:nvPr/>
          </p:nvSpPr>
          <p:spPr>
            <a:xfrm rot="-5400000">
              <a:off x="8665542" y="180944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p30"/>
            <p:cNvSpPr/>
            <p:nvPr/>
          </p:nvSpPr>
          <p:spPr>
            <a:xfrm rot="-5400000">
              <a:off x="8666446" y="12398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93" name="Google Shape;1993;p30"/>
          <p:cNvGrpSpPr/>
          <p:nvPr/>
        </p:nvGrpSpPr>
        <p:grpSpPr>
          <a:xfrm>
            <a:off x="7431600" y="2848201"/>
            <a:ext cx="569552" cy="1146230"/>
            <a:chOff x="8574450" y="1141376"/>
            <a:chExt cx="569552" cy="1146230"/>
          </a:xfrm>
        </p:grpSpPr>
        <p:grpSp>
          <p:nvGrpSpPr>
            <p:cNvPr id="1994" name="Google Shape;1994;p30"/>
            <p:cNvGrpSpPr/>
            <p:nvPr/>
          </p:nvGrpSpPr>
          <p:grpSpPr>
            <a:xfrm rot="-5400000">
              <a:off x="8286111" y="1429715"/>
              <a:ext cx="1146230" cy="569552"/>
              <a:chOff x="7988066" y="1160675"/>
              <a:chExt cx="1155940" cy="574377"/>
            </a:xfrm>
          </p:grpSpPr>
          <p:sp>
            <p:nvSpPr>
              <p:cNvPr id="1995" name="Google Shape;1995;p30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998" name="Google Shape;1998;p30"/>
            <p:cNvSpPr/>
            <p:nvPr/>
          </p:nvSpPr>
          <p:spPr>
            <a:xfrm rot="-5400000">
              <a:off x="8665542" y="180944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9" name="Google Shape;1999;p30"/>
            <p:cNvSpPr/>
            <p:nvPr/>
          </p:nvSpPr>
          <p:spPr>
            <a:xfrm rot="-5400000">
              <a:off x="8666446" y="12398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00" name="Google Shape;2000;p30"/>
          <p:cNvGrpSpPr/>
          <p:nvPr/>
        </p:nvGrpSpPr>
        <p:grpSpPr>
          <a:xfrm>
            <a:off x="8001207" y="2851483"/>
            <a:ext cx="569583" cy="569538"/>
            <a:chOff x="8570892" y="4573945"/>
            <a:chExt cx="569583" cy="569538"/>
          </a:xfrm>
        </p:grpSpPr>
        <p:sp>
          <p:nvSpPr>
            <p:cNvPr id="2001" name="Google Shape;2001;p30"/>
            <p:cNvSpPr/>
            <p:nvPr/>
          </p:nvSpPr>
          <p:spPr>
            <a:xfrm>
              <a:off x="8570892" y="4573945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8662040" y="466684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8662040" y="466505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04" name="Google Shape;2004;p30"/>
          <p:cNvGrpSpPr/>
          <p:nvPr/>
        </p:nvGrpSpPr>
        <p:grpSpPr>
          <a:xfrm>
            <a:off x="8570857" y="2851483"/>
            <a:ext cx="569583" cy="569538"/>
            <a:chOff x="8570892" y="4573945"/>
            <a:chExt cx="569583" cy="569538"/>
          </a:xfrm>
        </p:grpSpPr>
        <p:sp>
          <p:nvSpPr>
            <p:cNvPr id="2005" name="Google Shape;2005;p30"/>
            <p:cNvSpPr/>
            <p:nvPr/>
          </p:nvSpPr>
          <p:spPr>
            <a:xfrm>
              <a:off x="8570892" y="4573945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6" name="Google Shape;2006;p30"/>
            <p:cNvSpPr/>
            <p:nvPr/>
          </p:nvSpPr>
          <p:spPr>
            <a:xfrm>
              <a:off x="8662040" y="466684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8662040" y="466505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"/>
          <p:cNvSpPr/>
          <p:nvPr/>
        </p:nvSpPr>
        <p:spPr>
          <a:xfrm>
            <a:off x="7436400" y="4572000"/>
            <a:ext cx="1142165" cy="571506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4"/>
          <p:cNvSpPr/>
          <p:nvPr/>
        </p:nvSpPr>
        <p:spPr>
          <a:xfrm>
            <a:off x="8573250" y="572000"/>
            <a:ext cx="571550" cy="571506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4"/>
          <p:cNvSpPr/>
          <p:nvPr/>
        </p:nvSpPr>
        <p:spPr>
          <a:xfrm>
            <a:off x="8573466" y="1142679"/>
            <a:ext cx="571550" cy="1143819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4"/>
          <p:cNvSpPr/>
          <p:nvPr/>
        </p:nvSpPr>
        <p:spPr>
          <a:xfrm>
            <a:off x="8573475" y="2286494"/>
            <a:ext cx="571550" cy="1714486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4"/>
          <p:cNvSpPr/>
          <p:nvPr/>
        </p:nvSpPr>
        <p:spPr>
          <a:xfrm>
            <a:off x="8667498" y="657323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4"/>
          <p:cNvSpPr/>
          <p:nvPr/>
        </p:nvSpPr>
        <p:spPr>
          <a:xfrm rot="-5400000">
            <a:off x="8667498" y="1801623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4"/>
          <p:cNvSpPr/>
          <p:nvPr/>
        </p:nvSpPr>
        <p:spPr>
          <a:xfrm rot="-5400000">
            <a:off x="8667498" y="1231112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4"/>
          <p:cNvSpPr/>
          <p:nvPr/>
        </p:nvSpPr>
        <p:spPr>
          <a:xfrm rot="10800000">
            <a:off x="8667490" y="2370721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4"/>
          <p:cNvSpPr/>
          <p:nvPr/>
        </p:nvSpPr>
        <p:spPr>
          <a:xfrm>
            <a:off x="8667498" y="2945182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4"/>
          <p:cNvSpPr/>
          <p:nvPr/>
        </p:nvSpPr>
        <p:spPr>
          <a:xfrm>
            <a:off x="8667498" y="3516360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7" name="Google Shape;197;p4"/>
          <p:cNvGrpSpPr/>
          <p:nvPr/>
        </p:nvGrpSpPr>
        <p:grpSpPr>
          <a:xfrm>
            <a:off x="1587" y="4001438"/>
            <a:ext cx="570608" cy="570564"/>
            <a:chOff x="-3627" y="1708598"/>
            <a:chExt cx="569583" cy="569538"/>
          </a:xfrm>
        </p:grpSpPr>
        <p:sp>
          <p:nvSpPr>
            <p:cNvPr id="198" name="Google Shape;198;p4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1" name="Google Shape;201;p4"/>
          <p:cNvGrpSpPr/>
          <p:nvPr/>
        </p:nvGrpSpPr>
        <p:grpSpPr>
          <a:xfrm>
            <a:off x="1580" y="4568340"/>
            <a:ext cx="570622" cy="570577"/>
            <a:chOff x="2267190" y="4563049"/>
            <a:chExt cx="569596" cy="569552"/>
          </a:xfrm>
        </p:grpSpPr>
        <p:grpSp>
          <p:nvGrpSpPr>
            <p:cNvPr id="202" name="Google Shape;202;p4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203" name="Google Shape;203;p4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05" name="Google Shape;205;p4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6" name="Google Shape;206;p4"/>
          <p:cNvGrpSpPr/>
          <p:nvPr/>
        </p:nvGrpSpPr>
        <p:grpSpPr>
          <a:xfrm>
            <a:off x="566805" y="4568340"/>
            <a:ext cx="570622" cy="570577"/>
            <a:chOff x="2267190" y="4563049"/>
            <a:chExt cx="569596" cy="569552"/>
          </a:xfrm>
        </p:grpSpPr>
        <p:grpSp>
          <p:nvGrpSpPr>
            <p:cNvPr id="207" name="Google Shape;207;p4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208" name="Google Shape;208;p4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10" name="Google Shape;210;p4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1137430" y="4568340"/>
            <a:ext cx="570622" cy="570577"/>
            <a:chOff x="2267190" y="4563049"/>
            <a:chExt cx="569596" cy="569552"/>
          </a:xfrm>
        </p:grpSpPr>
        <p:grpSp>
          <p:nvGrpSpPr>
            <p:cNvPr id="212" name="Google Shape;212;p4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213" name="Google Shape;213;p4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15" name="Google Shape;215;p4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6" name="Google Shape;216;p4"/>
          <p:cNvGrpSpPr/>
          <p:nvPr/>
        </p:nvGrpSpPr>
        <p:grpSpPr>
          <a:xfrm>
            <a:off x="1699880" y="4568340"/>
            <a:ext cx="570622" cy="570577"/>
            <a:chOff x="2267190" y="4563049"/>
            <a:chExt cx="569596" cy="569552"/>
          </a:xfrm>
        </p:grpSpPr>
        <p:grpSp>
          <p:nvGrpSpPr>
            <p:cNvPr id="217" name="Google Shape;217;p4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218" name="Google Shape;218;p4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" name="Google Shape;219;p4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0" name="Google Shape;220;p4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1" name="Google Shape;221;p4"/>
          <p:cNvSpPr txBox="1"/>
          <p:nvPr>
            <p:ph idx="1" type="subTitle"/>
          </p:nvPr>
        </p:nvSpPr>
        <p:spPr>
          <a:xfrm>
            <a:off x="713250" y="1114000"/>
            <a:ext cx="7717500" cy="34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222" name="Google Shape;222;p4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23" name="Google Shape;223;p4"/>
          <p:cNvSpPr/>
          <p:nvPr/>
        </p:nvSpPr>
        <p:spPr>
          <a:xfrm>
            <a:off x="6864346" y="500"/>
            <a:ext cx="2281234" cy="571506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4"/>
          <p:cNvSpPr/>
          <p:nvPr/>
        </p:nvSpPr>
        <p:spPr>
          <a:xfrm>
            <a:off x="7527726" y="84610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50000">
                <a:schemeClr val="lt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4"/>
          <p:cNvSpPr/>
          <p:nvPr/>
        </p:nvSpPr>
        <p:spPr>
          <a:xfrm>
            <a:off x="8097863" y="84610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50000">
                <a:schemeClr val="lt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4"/>
          <p:cNvSpPr/>
          <p:nvPr/>
        </p:nvSpPr>
        <p:spPr>
          <a:xfrm>
            <a:off x="8667498" y="84610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50000">
                <a:schemeClr val="lt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4"/>
          <p:cNvSpPr/>
          <p:nvPr/>
        </p:nvSpPr>
        <p:spPr>
          <a:xfrm>
            <a:off x="6956175" y="84684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50000">
                <a:schemeClr val="lt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8" name="Google Shape;228;p4"/>
          <p:cNvGrpSpPr/>
          <p:nvPr/>
        </p:nvGrpSpPr>
        <p:grpSpPr>
          <a:xfrm>
            <a:off x="-1075" y="502"/>
            <a:ext cx="571471" cy="571427"/>
            <a:chOff x="2" y="-1123"/>
            <a:chExt cx="570615" cy="570571"/>
          </a:xfrm>
        </p:grpSpPr>
        <p:sp>
          <p:nvSpPr>
            <p:cNvPr id="229" name="Google Shape;229;p4"/>
            <p:cNvSpPr/>
            <p:nvPr/>
          </p:nvSpPr>
          <p:spPr>
            <a:xfrm>
              <a:off x="2" y="-1123"/>
              <a:ext cx="570615" cy="570571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91315" y="90147"/>
              <a:ext cx="387986" cy="388030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1" name="Google Shape;231;p4"/>
          <p:cNvSpPr/>
          <p:nvPr/>
        </p:nvSpPr>
        <p:spPr>
          <a:xfrm>
            <a:off x="8575688" y="4572000"/>
            <a:ext cx="571550" cy="571506"/>
          </a:xfrm>
          <a:custGeom>
            <a:rect b="b" l="l" r="r" t="t"/>
            <a:pathLst>
              <a:path extrusionOk="0" h="12903" w="12904">
                <a:moveTo>
                  <a:pt x="1" y="0"/>
                </a:moveTo>
                <a:lnTo>
                  <a:pt x="1" y="12903"/>
                </a:lnTo>
                <a:lnTo>
                  <a:pt x="12903" y="12903"/>
                </a:lnTo>
                <a:lnTo>
                  <a:pt x="129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4"/>
          <p:cNvSpPr/>
          <p:nvPr/>
        </p:nvSpPr>
        <p:spPr>
          <a:xfrm>
            <a:off x="8669936" y="4657323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rgbClr val="8AC04E">
                  <a:alpha val="74509"/>
                </a:srgbClr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4"/>
          <p:cNvSpPr/>
          <p:nvPr/>
        </p:nvSpPr>
        <p:spPr>
          <a:xfrm>
            <a:off x="7527726" y="4664269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4"/>
          <p:cNvSpPr/>
          <p:nvPr/>
        </p:nvSpPr>
        <p:spPr>
          <a:xfrm>
            <a:off x="8097863" y="4664269"/>
            <a:ext cx="387920" cy="387965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3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5"/>
          <p:cNvGrpSpPr/>
          <p:nvPr/>
        </p:nvGrpSpPr>
        <p:grpSpPr>
          <a:xfrm>
            <a:off x="-28" y="-12"/>
            <a:ext cx="570564" cy="570564"/>
            <a:chOff x="20" y="2279036"/>
            <a:chExt cx="569538" cy="569538"/>
          </a:xfrm>
        </p:grpSpPr>
        <p:sp>
          <p:nvSpPr>
            <p:cNvPr id="237" name="Google Shape;237;p5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0" name="Google Shape;240;p5"/>
          <p:cNvGrpSpPr/>
          <p:nvPr/>
        </p:nvGrpSpPr>
        <p:grpSpPr>
          <a:xfrm>
            <a:off x="-28" y="561013"/>
            <a:ext cx="570564" cy="570564"/>
            <a:chOff x="20" y="2279036"/>
            <a:chExt cx="569538" cy="569538"/>
          </a:xfrm>
        </p:grpSpPr>
        <p:sp>
          <p:nvSpPr>
            <p:cNvPr id="241" name="Google Shape;241;p5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4" name="Google Shape;244;p5"/>
          <p:cNvGrpSpPr/>
          <p:nvPr/>
        </p:nvGrpSpPr>
        <p:grpSpPr>
          <a:xfrm>
            <a:off x="-28" y="1122038"/>
            <a:ext cx="570564" cy="570564"/>
            <a:chOff x="20" y="2279036"/>
            <a:chExt cx="569538" cy="569538"/>
          </a:xfrm>
        </p:grpSpPr>
        <p:sp>
          <p:nvSpPr>
            <p:cNvPr id="245" name="Google Shape;245;p5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8" name="Google Shape;248;p5"/>
          <p:cNvGrpSpPr/>
          <p:nvPr/>
        </p:nvGrpSpPr>
        <p:grpSpPr>
          <a:xfrm>
            <a:off x="8569900" y="2854576"/>
            <a:ext cx="569552" cy="1146230"/>
            <a:chOff x="8574450" y="1141376"/>
            <a:chExt cx="569552" cy="1146230"/>
          </a:xfrm>
        </p:grpSpPr>
        <p:grpSp>
          <p:nvGrpSpPr>
            <p:cNvPr id="249" name="Google Shape;249;p5"/>
            <p:cNvGrpSpPr/>
            <p:nvPr/>
          </p:nvGrpSpPr>
          <p:grpSpPr>
            <a:xfrm rot="-5400000">
              <a:off x="8286111" y="1429715"/>
              <a:ext cx="1146230" cy="569552"/>
              <a:chOff x="7988066" y="1160675"/>
              <a:chExt cx="1155940" cy="574377"/>
            </a:xfrm>
          </p:grpSpPr>
          <p:sp>
            <p:nvSpPr>
              <p:cNvPr id="250" name="Google Shape;250;p5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5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53" name="Google Shape;253;p5"/>
            <p:cNvSpPr/>
            <p:nvPr/>
          </p:nvSpPr>
          <p:spPr>
            <a:xfrm rot="-5400000">
              <a:off x="8665542" y="180944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 rot="-5400000">
              <a:off x="8666446" y="12398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5" name="Google Shape;255;p5"/>
          <p:cNvGrpSpPr/>
          <p:nvPr/>
        </p:nvGrpSpPr>
        <p:grpSpPr>
          <a:xfrm>
            <a:off x="8569900" y="3992701"/>
            <a:ext cx="569552" cy="1146230"/>
            <a:chOff x="8574450" y="1141376"/>
            <a:chExt cx="569552" cy="1146230"/>
          </a:xfrm>
        </p:grpSpPr>
        <p:grpSp>
          <p:nvGrpSpPr>
            <p:cNvPr id="256" name="Google Shape;256;p5"/>
            <p:cNvGrpSpPr/>
            <p:nvPr/>
          </p:nvGrpSpPr>
          <p:grpSpPr>
            <a:xfrm rot="-5400000">
              <a:off x="8286111" y="1429715"/>
              <a:ext cx="1146230" cy="569552"/>
              <a:chOff x="7988066" y="1160675"/>
              <a:chExt cx="1155940" cy="574377"/>
            </a:xfrm>
          </p:grpSpPr>
          <p:sp>
            <p:nvSpPr>
              <p:cNvPr id="257" name="Google Shape;257;p5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5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5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60" name="Google Shape;260;p5"/>
            <p:cNvSpPr/>
            <p:nvPr/>
          </p:nvSpPr>
          <p:spPr>
            <a:xfrm rot="-5400000">
              <a:off x="8665542" y="180944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 rot="-5400000">
              <a:off x="8666446" y="12398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2" name="Google Shape;262;p5"/>
          <p:cNvGrpSpPr/>
          <p:nvPr/>
        </p:nvGrpSpPr>
        <p:grpSpPr>
          <a:xfrm>
            <a:off x="8573475" y="-10"/>
            <a:ext cx="570608" cy="570564"/>
            <a:chOff x="-27" y="1138389"/>
            <a:chExt cx="569583" cy="569538"/>
          </a:xfrm>
        </p:grpSpPr>
        <p:sp>
          <p:nvSpPr>
            <p:cNvPr id="263" name="Google Shape;263;p5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6" name="Google Shape;266;p5"/>
          <p:cNvGrpSpPr/>
          <p:nvPr/>
        </p:nvGrpSpPr>
        <p:grpSpPr>
          <a:xfrm>
            <a:off x="8573475" y="561015"/>
            <a:ext cx="570608" cy="570564"/>
            <a:chOff x="-27" y="1138389"/>
            <a:chExt cx="569583" cy="569538"/>
          </a:xfrm>
        </p:grpSpPr>
        <p:sp>
          <p:nvSpPr>
            <p:cNvPr id="267" name="Google Shape;267;p5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0" name="Google Shape;270;p5"/>
          <p:cNvGrpSpPr/>
          <p:nvPr/>
        </p:nvGrpSpPr>
        <p:grpSpPr>
          <a:xfrm>
            <a:off x="8573475" y="1122040"/>
            <a:ext cx="570608" cy="570564"/>
            <a:chOff x="-27" y="1138389"/>
            <a:chExt cx="569583" cy="569538"/>
          </a:xfrm>
        </p:grpSpPr>
        <p:sp>
          <p:nvSpPr>
            <p:cNvPr id="271" name="Google Shape;271;p5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4" name="Google Shape;274;p5"/>
          <p:cNvGrpSpPr/>
          <p:nvPr/>
        </p:nvGrpSpPr>
        <p:grpSpPr>
          <a:xfrm>
            <a:off x="7432111" y="-7314"/>
            <a:ext cx="1146230" cy="569552"/>
            <a:chOff x="5713048" y="30"/>
            <a:chExt cx="1146230" cy="569552"/>
          </a:xfrm>
        </p:grpSpPr>
        <p:grpSp>
          <p:nvGrpSpPr>
            <p:cNvPr id="275" name="Google Shape;275;p5"/>
            <p:cNvGrpSpPr/>
            <p:nvPr/>
          </p:nvGrpSpPr>
          <p:grpSpPr>
            <a:xfrm>
              <a:off x="5713048" y="30"/>
              <a:ext cx="1146230" cy="569552"/>
              <a:chOff x="7988066" y="1160675"/>
              <a:chExt cx="1155940" cy="574377"/>
            </a:xfrm>
          </p:grpSpPr>
          <p:sp>
            <p:nvSpPr>
              <p:cNvPr id="276" name="Google Shape;276;p5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5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" name="Google Shape;278;p5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79" name="Google Shape;279;p5"/>
            <p:cNvSpPr/>
            <p:nvPr/>
          </p:nvSpPr>
          <p:spPr>
            <a:xfrm>
              <a:off x="5807733" y="9176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6377298" y="9266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570595" y="-1125"/>
            <a:ext cx="1711565" cy="570564"/>
            <a:chOff x="569417" y="0"/>
            <a:chExt cx="1708490" cy="569538"/>
          </a:xfrm>
        </p:grpSpPr>
        <p:sp>
          <p:nvSpPr>
            <p:cNvPr id="282" name="Google Shape;282;p5"/>
            <p:cNvSpPr/>
            <p:nvPr/>
          </p:nvSpPr>
          <p:spPr>
            <a:xfrm>
              <a:off x="569417" y="0"/>
              <a:ext cx="1708490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3" name="Google Shape;283;p5"/>
            <p:cNvGrpSpPr/>
            <p:nvPr/>
          </p:nvGrpSpPr>
          <p:grpSpPr>
            <a:xfrm>
              <a:off x="653386" y="90512"/>
              <a:ext cx="387368" cy="388528"/>
              <a:chOff x="666260" y="90669"/>
              <a:chExt cx="390650" cy="391819"/>
            </a:xfrm>
          </p:grpSpPr>
          <p:sp>
            <p:nvSpPr>
              <p:cNvPr id="284" name="Google Shape;284;p5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5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6" name="Google Shape;286;p5"/>
            <p:cNvGrpSpPr/>
            <p:nvPr/>
          </p:nvGrpSpPr>
          <p:grpSpPr>
            <a:xfrm>
              <a:off x="1242770" y="90512"/>
              <a:ext cx="387368" cy="388528"/>
              <a:chOff x="666260" y="90669"/>
              <a:chExt cx="390650" cy="391819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9" name="Google Shape;289;p5"/>
            <p:cNvGrpSpPr/>
            <p:nvPr/>
          </p:nvGrpSpPr>
          <p:grpSpPr>
            <a:xfrm>
              <a:off x="1792404" y="90512"/>
              <a:ext cx="387368" cy="388528"/>
              <a:chOff x="666260" y="90669"/>
              <a:chExt cx="390650" cy="391819"/>
            </a:xfrm>
          </p:grpSpPr>
          <p:sp>
            <p:nvSpPr>
              <p:cNvPr id="290" name="Google Shape;290;p5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2" name="Google Shape;292;p5"/>
          <p:cNvGrpSpPr/>
          <p:nvPr/>
        </p:nvGrpSpPr>
        <p:grpSpPr>
          <a:xfrm>
            <a:off x="-283" y="4000890"/>
            <a:ext cx="570622" cy="570577"/>
            <a:chOff x="2267190" y="4563049"/>
            <a:chExt cx="569596" cy="569552"/>
          </a:xfrm>
        </p:grpSpPr>
        <p:grpSp>
          <p:nvGrpSpPr>
            <p:cNvPr id="293" name="Google Shape;293;p5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294" name="Google Shape;294;p5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5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96" name="Google Shape;296;p5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7" name="Google Shape;297;p5"/>
          <p:cNvGrpSpPr/>
          <p:nvPr/>
        </p:nvGrpSpPr>
        <p:grpSpPr>
          <a:xfrm>
            <a:off x="566800" y="4568363"/>
            <a:ext cx="570608" cy="570564"/>
            <a:chOff x="-3627" y="1708598"/>
            <a:chExt cx="569583" cy="569538"/>
          </a:xfrm>
        </p:grpSpPr>
        <p:sp>
          <p:nvSpPr>
            <p:cNvPr id="298" name="Google Shape;298;p5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1" name="Google Shape;301;p5"/>
          <p:cNvGrpSpPr/>
          <p:nvPr/>
        </p:nvGrpSpPr>
        <p:grpSpPr>
          <a:xfrm>
            <a:off x="-283" y="4568353"/>
            <a:ext cx="570622" cy="570577"/>
            <a:chOff x="2267190" y="4563049"/>
            <a:chExt cx="569596" cy="569552"/>
          </a:xfrm>
        </p:grpSpPr>
        <p:grpSp>
          <p:nvGrpSpPr>
            <p:cNvPr id="302" name="Google Shape;302;p5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303" name="Google Shape;303;p5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05" name="Google Shape;305;p5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6" name="Google Shape;306;p5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307" name="Google Shape;307;p5"/>
          <p:cNvSpPr txBox="1"/>
          <p:nvPr>
            <p:ph idx="1" type="subTitle"/>
          </p:nvPr>
        </p:nvSpPr>
        <p:spPr>
          <a:xfrm>
            <a:off x="1403163" y="2610350"/>
            <a:ext cx="26772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308" name="Google Shape;308;p5"/>
          <p:cNvSpPr txBox="1"/>
          <p:nvPr>
            <p:ph idx="2" type="subTitle"/>
          </p:nvPr>
        </p:nvSpPr>
        <p:spPr>
          <a:xfrm>
            <a:off x="1403313" y="3044750"/>
            <a:ext cx="2676900" cy="10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5"/>
          <p:cNvSpPr txBox="1"/>
          <p:nvPr>
            <p:ph idx="3" type="subTitle"/>
          </p:nvPr>
        </p:nvSpPr>
        <p:spPr>
          <a:xfrm>
            <a:off x="5063807" y="2610350"/>
            <a:ext cx="26772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2500">
                <a:latin typeface="Amaranth"/>
                <a:ea typeface="Amaranth"/>
                <a:cs typeface="Amaranth"/>
                <a:sym typeface="Amaranth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310" name="Google Shape;310;p5"/>
          <p:cNvSpPr txBox="1"/>
          <p:nvPr>
            <p:ph idx="4" type="subTitle"/>
          </p:nvPr>
        </p:nvSpPr>
        <p:spPr>
          <a:xfrm>
            <a:off x="5063957" y="3044750"/>
            <a:ext cx="2676900" cy="10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6"/>
          <p:cNvGrpSpPr/>
          <p:nvPr/>
        </p:nvGrpSpPr>
        <p:grpSpPr>
          <a:xfrm>
            <a:off x="8573475" y="-10"/>
            <a:ext cx="570608" cy="570564"/>
            <a:chOff x="-27" y="1138389"/>
            <a:chExt cx="569583" cy="569538"/>
          </a:xfrm>
        </p:grpSpPr>
        <p:sp>
          <p:nvSpPr>
            <p:cNvPr id="313" name="Google Shape;313;p6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8573713" y="561015"/>
            <a:ext cx="570608" cy="570564"/>
            <a:chOff x="-27" y="1138389"/>
            <a:chExt cx="569583" cy="569538"/>
          </a:xfrm>
        </p:grpSpPr>
        <p:sp>
          <p:nvSpPr>
            <p:cNvPr id="317" name="Google Shape;317;p6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0" name="Google Shape;320;p6"/>
          <p:cNvGrpSpPr/>
          <p:nvPr/>
        </p:nvGrpSpPr>
        <p:grpSpPr>
          <a:xfrm>
            <a:off x="8573467" y="1131565"/>
            <a:ext cx="570622" cy="570577"/>
            <a:chOff x="2267190" y="4563049"/>
            <a:chExt cx="569596" cy="569552"/>
          </a:xfrm>
        </p:grpSpPr>
        <p:grpSp>
          <p:nvGrpSpPr>
            <p:cNvPr id="321" name="Google Shape;321;p6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322" name="Google Shape;322;p6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24" name="Google Shape;324;p6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5" name="Google Shape;325;p6"/>
          <p:cNvGrpSpPr/>
          <p:nvPr/>
        </p:nvGrpSpPr>
        <p:grpSpPr>
          <a:xfrm>
            <a:off x="-29" y="4576412"/>
            <a:ext cx="2253720" cy="570564"/>
            <a:chOff x="-29" y="4568375"/>
            <a:chExt cx="2253720" cy="570564"/>
          </a:xfrm>
        </p:grpSpPr>
        <p:grpSp>
          <p:nvGrpSpPr>
            <p:cNvPr id="326" name="Google Shape;326;p6"/>
            <p:cNvGrpSpPr/>
            <p:nvPr/>
          </p:nvGrpSpPr>
          <p:grpSpPr>
            <a:xfrm>
              <a:off x="-29" y="4568375"/>
              <a:ext cx="2253720" cy="570564"/>
              <a:chOff x="-19" y="2279048"/>
              <a:chExt cx="2249670" cy="569538"/>
            </a:xfrm>
          </p:grpSpPr>
          <p:sp>
            <p:nvSpPr>
              <p:cNvPr id="327" name="Google Shape;327;p6"/>
              <p:cNvSpPr/>
              <p:nvPr/>
            </p:nvSpPr>
            <p:spPr>
              <a:xfrm>
                <a:off x="-19" y="2279048"/>
                <a:ext cx="2249670" cy="569538"/>
              </a:xfrm>
              <a:custGeom>
                <a:rect b="b" l="l" r="r" t="t"/>
                <a:pathLst>
                  <a:path extrusionOk="0" h="12903" w="12903">
                    <a:moveTo>
                      <a:pt x="0" y="0"/>
                    </a:moveTo>
                    <a:lnTo>
                      <a:pt x="0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91146" y="2371032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91146" y="2369247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0000">
                    <a:schemeClr val="accent3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0" name="Google Shape;330;p6"/>
            <p:cNvGrpSpPr/>
            <p:nvPr/>
          </p:nvGrpSpPr>
          <p:grpSpPr>
            <a:xfrm>
              <a:off x="652349" y="4658737"/>
              <a:ext cx="387981" cy="389814"/>
              <a:chOff x="91146" y="2369247"/>
              <a:chExt cx="387284" cy="389113"/>
            </a:xfrm>
          </p:grpSpPr>
          <p:sp>
            <p:nvSpPr>
              <p:cNvPr id="331" name="Google Shape;331;p6"/>
              <p:cNvSpPr/>
              <p:nvPr/>
            </p:nvSpPr>
            <p:spPr>
              <a:xfrm>
                <a:off x="91146" y="2371032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91146" y="2369247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0000">
                    <a:schemeClr val="accent3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3" name="Google Shape;333;p6"/>
            <p:cNvGrpSpPr/>
            <p:nvPr/>
          </p:nvGrpSpPr>
          <p:grpSpPr>
            <a:xfrm>
              <a:off x="1213399" y="4658737"/>
              <a:ext cx="387981" cy="389814"/>
              <a:chOff x="91146" y="2369247"/>
              <a:chExt cx="387284" cy="389113"/>
            </a:xfrm>
          </p:grpSpPr>
          <p:sp>
            <p:nvSpPr>
              <p:cNvPr id="334" name="Google Shape;334;p6"/>
              <p:cNvSpPr/>
              <p:nvPr/>
            </p:nvSpPr>
            <p:spPr>
              <a:xfrm>
                <a:off x="91146" y="2371032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91146" y="2369247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0000">
                    <a:schemeClr val="accent3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6" name="Google Shape;336;p6"/>
            <p:cNvGrpSpPr/>
            <p:nvPr/>
          </p:nvGrpSpPr>
          <p:grpSpPr>
            <a:xfrm>
              <a:off x="1774449" y="4658737"/>
              <a:ext cx="387981" cy="389814"/>
              <a:chOff x="91146" y="2369247"/>
              <a:chExt cx="387284" cy="389113"/>
            </a:xfrm>
          </p:grpSpPr>
          <p:sp>
            <p:nvSpPr>
              <p:cNvPr id="337" name="Google Shape;337;p6"/>
              <p:cNvSpPr/>
              <p:nvPr/>
            </p:nvSpPr>
            <p:spPr>
              <a:xfrm>
                <a:off x="91146" y="2371032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91146" y="2369247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0000">
                    <a:schemeClr val="accent3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39" name="Google Shape;339;p6"/>
          <p:cNvGrpSpPr/>
          <p:nvPr/>
        </p:nvGrpSpPr>
        <p:grpSpPr>
          <a:xfrm>
            <a:off x="-12" y="4005852"/>
            <a:ext cx="570608" cy="570564"/>
            <a:chOff x="-27" y="1138389"/>
            <a:chExt cx="569583" cy="569538"/>
          </a:xfrm>
        </p:grpSpPr>
        <p:sp>
          <p:nvSpPr>
            <p:cNvPr id="340" name="Google Shape;340;p6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2" name="Google Shape;342;p6"/>
          <p:cNvGrpSpPr/>
          <p:nvPr/>
        </p:nvGrpSpPr>
        <p:grpSpPr>
          <a:xfrm>
            <a:off x="8573725" y="4568351"/>
            <a:ext cx="570608" cy="570564"/>
            <a:chOff x="-3627" y="1708598"/>
            <a:chExt cx="569583" cy="569538"/>
          </a:xfrm>
        </p:grpSpPr>
        <p:sp>
          <p:nvSpPr>
            <p:cNvPr id="343" name="Google Shape;343;p6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6" name="Google Shape;346;p6"/>
          <p:cNvGrpSpPr/>
          <p:nvPr/>
        </p:nvGrpSpPr>
        <p:grpSpPr>
          <a:xfrm>
            <a:off x="8024275" y="4568351"/>
            <a:ext cx="570608" cy="570564"/>
            <a:chOff x="-3627" y="1708598"/>
            <a:chExt cx="569583" cy="569538"/>
          </a:xfrm>
        </p:grpSpPr>
        <p:sp>
          <p:nvSpPr>
            <p:cNvPr id="347" name="Google Shape;347;p6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0" name="Google Shape;350;p6"/>
          <p:cNvGrpSpPr/>
          <p:nvPr/>
        </p:nvGrpSpPr>
        <p:grpSpPr>
          <a:xfrm>
            <a:off x="-87" y="-10"/>
            <a:ext cx="570608" cy="570564"/>
            <a:chOff x="-27" y="1138389"/>
            <a:chExt cx="569583" cy="569538"/>
          </a:xfrm>
        </p:grpSpPr>
        <p:sp>
          <p:nvSpPr>
            <p:cNvPr id="351" name="Google Shape;351;p6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4" name="Google Shape;354;p6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7"/>
          <p:cNvGrpSpPr/>
          <p:nvPr/>
        </p:nvGrpSpPr>
        <p:grpSpPr>
          <a:xfrm>
            <a:off x="8574025" y="3430322"/>
            <a:ext cx="570608" cy="1138057"/>
            <a:chOff x="-27" y="1138384"/>
            <a:chExt cx="569583" cy="1136012"/>
          </a:xfrm>
        </p:grpSpPr>
        <p:sp>
          <p:nvSpPr>
            <p:cNvPr id="357" name="Google Shape;357;p7"/>
            <p:cNvSpPr/>
            <p:nvPr/>
          </p:nvSpPr>
          <p:spPr>
            <a:xfrm>
              <a:off x="-27" y="1138384"/>
              <a:ext cx="569583" cy="1136012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0" name="Google Shape;360;p7"/>
          <p:cNvGrpSpPr/>
          <p:nvPr/>
        </p:nvGrpSpPr>
        <p:grpSpPr>
          <a:xfrm>
            <a:off x="8574049" y="-9"/>
            <a:ext cx="570564" cy="570564"/>
            <a:chOff x="1701259" y="4559851"/>
            <a:chExt cx="569538" cy="569538"/>
          </a:xfrm>
        </p:grpSpPr>
        <p:sp>
          <p:nvSpPr>
            <p:cNvPr id="361" name="Google Shape;361;p7"/>
            <p:cNvSpPr/>
            <p:nvPr/>
          </p:nvSpPr>
          <p:spPr>
            <a:xfrm>
              <a:off x="1701259" y="4559851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1792385" y="46518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1792385" y="465006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4" name="Google Shape;364;p7"/>
          <p:cNvGrpSpPr/>
          <p:nvPr/>
        </p:nvGrpSpPr>
        <p:grpSpPr>
          <a:xfrm>
            <a:off x="8014749" y="-9"/>
            <a:ext cx="570564" cy="570564"/>
            <a:chOff x="1701259" y="4559851"/>
            <a:chExt cx="569538" cy="569538"/>
          </a:xfrm>
        </p:grpSpPr>
        <p:sp>
          <p:nvSpPr>
            <p:cNvPr id="365" name="Google Shape;365;p7"/>
            <p:cNvSpPr/>
            <p:nvPr/>
          </p:nvSpPr>
          <p:spPr>
            <a:xfrm>
              <a:off x="1701259" y="4559851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1792385" y="46518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1792385" y="465006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8" name="Google Shape;368;p7"/>
          <p:cNvGrpSpPr/>
          <p:nvPr/>
        </p:nvGrpSpPr>
        <p:grpSpPr>
          <a:xfrm>
            <a:off x="7449167" y="-10"/>
            <a:ext cx="570622" cy="570577"/>
            <a:chOff x="2267190" y="4563049"/>
            <a:chExt cx="569596" cy="569552"/>
          </a:xfrm>
        </p:grpSpPr>
        <p:grpSp>
          <p:nvGrpSpPr>
            <p:cNvPr id="369" name="Google Shape;369;p7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370" name="Google Shape;370;p7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" name="Google Shape;371;p7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72" name="Google Shape;372;p7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3" name="Google Shape;373;p7"/>
          <p:cNvGrpSpPr/>
          <p:nvPr/>
        </p:nvGrpSpPr>
        <p:grpSpPr>
          <a:xfrm>
            <a:off x="6883092" y="-10"/>
            <a:ext cx="570622" cy="570577"/>
            <a:chOff x="2267190" y="4563049"/>
            <a:chExt cx="569596" cy="569552"/>
          </a:xfrm>
        </p:grpSpPr>
        <p:grpSp>
          <p:nvGrpSpPr>
            <p:cNvPr id="374" name="Google Shape;374;p7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375" name="Google Shape;375;p7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" name="Google Shape;376;p7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77" name="Google Shape;377;p7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8" name="Google Shape;378;p7"/>
          <p:cNvGrpSpPr/>
          <p:nvPr/>
        </p:nvGrpSpPr>
        <p:grpSpPr>
          <a:xfrm>
            <a:off x="-283" y="4000890"/>
            <a:ext cx="570622" cy="570577"/>
            <a:chOff x="2267190" y="4563049"/>
            <a:chExt cx="569596" cy="569552"/>
          </a:xfrm>
        </p:grpSpPr>
        <p:grpSp>
          <p:nvGrpSpPr>
            <p:cNvPr id="379" name="Google Shape;379;p7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380" name="Google Shape;380;p7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7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82" name="Google Shape;382;p7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3" name="Google Shape;383;p7"/>
          <p:cNvGrpSpPr/>
          <p:nvPr/>
        </p:nvGrpSpPr>
        <p:grpSpPr>
          <a:xfrm>
            <a:off x="1600" y="-10"/>
            <a:ext cx="570608" cy="570564"/>
            <a:chOff x="-27" y="1138389"/>
            <a:chExt cx="569583" cy="569538"/>
          </a:xfrm>
        </p:grpSpPr>
        <p:sp>
          <p:nvSpPr>
            <p:cNvPr id="384" name="Google Shape;384;p7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7" name="Google Shape;387;p7"/>
          <p:cNvGrpSpPr/>
          <p:nvPr/>
        </p:nvGrpSpPr>
        <p:grpSpPr>
          <a:xfrm>
            <a:off x="566788" y="-10"/>
            <a:ext cx="570608" cy="570564"/>
            <a:chOff x="-27" y="1138389"/>
            <a:chExt cx="569583" cy="569538"/>
          </a:xfrm>
        </p:grpSpPr>
        <p:sp>
          <p:nvSpPr>
            <p:cNvPr id="388" name="Google Shape;388;p7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1" name="Google Shape;391;p7"/>
          <p:cNvGrpSpPr/>
          <p:nvPr/>
        </p:nvGrpSpPr>
        <p:grpSpPr>
          <a:xfrm>
            <a:off x="1600" y="4568363"/>
            <a:ext cx="570608" cy="570564"/>
            <a:chOff x="-3627" y="1708598"/>
            <a:chExt cx="569583" cy="569538"/>
          </a:xfrm>
        </p:grpSpPr>
        <p:sp>
          <p:nvSpPr>
            <p:cNvPr id="392" name="Google Shape;392;p7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5" name="Google Shape;395;p7"/>
          <p:cNvGrpSpPr/>
          <p:nvPr/>
        </p:nvGrpSpPr>
        <p:grpSpPr>
          <a:xfrm>
            <a:off x="566800" y="4568363"/>
            <a:ext cx="570608" cy="570564"/>
            <a:chOff x="-3627" y="1708598"/>
            <a:chExt cx="569583" cy="569538"/>
          </a:xfrm>
        </p:grpSpPr>
        <p:sp>
          <p:nvSpPr>
            <p:cNvPr id="396" name="Google Shape;396;p7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9" name="Google Shape;399;p7"/>
          <p:cNvGrpSpPr/>
          <p:nvPr/>
        </p:nvGrpSpPr>
        <p:grpSpPr>
          <a:xfrm>
            <a:off x="1129250" y="4568363"/>
            <a:ext cx="570608" cy="570564"/>
            <a:chOff x="-3627" y="1708598"/>
            <a:chExt cx="569583" cy="569538"/>
          </a:xfrm>
        </p:grpSpPr>
        <p:sp>
          <p:nvSpPr>
            <p:cNvPr id="400" name="Google Shape;400;p7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3" name="Google Shape;403;p7"/>
          <p:cNvGrpSpPr/>
          <p:nvPr/>
        </p:nvGrpSpPr>
        <p:grpSpPr>
          <a:xfrm>
            <a:off x="8574013" y="4568365"/>
            <a:ext cx="570608" cy="570564"/>
            <a:chOff x="-27" y="1138389"/>
            <a:chExt cx="569583" cy="569538"/>
          </a:xfrm>
        </p:grpSpPr>
        <p:sp>
          <p:nvSpPr>
            <p:cNvPr id="404" name="Google Shape;404;p7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7" name="Google Shape;407;p7"/>
          <p:cNvGrpSpPr/>
          <p:nvPr/>
        </p:nvGrpSpPr>
        <p:grpSpPr>
          <a:xfrm>
            <a:off x="8665337" y="4092180"/>
            <a:ext cx="387981" cy="389814"/>
            <a:chOff x="91121" y="1229502"/>
            <a:chExt cx="387284" cy="389113"/>
          </a:xfrm>
        </p:grpSpPr>
        <p:sp>
          <p:nvSpPr>
            <p:cNvPr id="408" name="Google Shape;408;p7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0" name="Google Shape;410;p7"/>
          <p:cNvSpPr txBox="1"/>
          <p:nvPr>
            <p:ph idx="1" type="subTitle"/>
          </p:nvPr>
        </p:nvSpPr>
        <p:spPr>
          <a:xfrm>
            <a:off x="713225" y="1719350"/>
            <a:ext cx="4232400" cy="21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dvent Pro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411" name="Google Shape;411;p7"/>
          <p:cNvSpPr txBox="1"/>
          <p:nvPr>
            <p:ph type="title"/>
          </p:nvPr>
        </p:nvSpPr>
        <p:spPr>
          <a:xfrm>
            <a:off x="713225" y="1163450"/>
            <a:ext cx="4232400" cy="555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b="1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8"/>
          <p:cNvGrpSpPr/>
          <p:nvPr/>
        </p:nvGrpSpPr>
        <p:grpSpPr>
          <a:xfrm>
            <a:off x="6861525" y="-7300"/>
            <a:ext cx="2281556" cy="569538"/>
            <a:chOff x="6858911" y="1100"/>
            <a:chExt cx="2281556" cy="569538"/>
          </a:xfrm>
        </p:grpSpPr>
        <p:sp>
          <p:nvSpPr>
            <p:cNvPr id="414" name="Google Shape;414;p8"/>
            <p:cNvSpPr/>
            <p:nvPr/>
          </p:nvSpPr>
          <p:spPr>
            <a:xfrm>
              <a:off x="6858911" y="1100"/>
              <a:ext cx="2281556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7515975" y="9279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7515901" y="9160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8105358" y="9279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8105284" y="9160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8654992" y="9279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8654918" y="91609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950062" y="9287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950062" y="9108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3" name="Google Shape;423;p8"/>
          <p:cNvGrpSpPr/>
          <p:nvPr/>
        </p:nvGrpSpPr>
        <p:grpSpPr>
          <a:xfrm>
            <a:off x="574110" y="562464"/>
            <a:ext cx="1708554" cy="569538"/>
            <a:chOff x="7432254" y="572039"/>
            <a:chExt cx="1708554" cy="569538"/>
          </a:xfrm>
        </p:grpSpPr>
        <p:sp>
          <p:nvSpPr>
            <p:cNvPr id="424" name="Google Shape;424;p8"/>
            <p:cNvSpPr/>
            <p:nvPr/>
          </p:nvSpPr>
          <p:spPr>
            <a:xfrm>
              <a:off x="7432254" y="572039"/>
              <a:ext cx="1708554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7523549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8112956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8662612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7523176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8112559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8662193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1" name="Google Shape;431;p8"/>
          <p:cNvGrpSpPr/>
          <p:nvPr/>
        </p:nvGrpSpPr>
        <p:grpSpPr>
          <a:xfrm>
            <a:off x="975" y="562476"/>
            <a:ext cx="569552" cy="1146230"/>
            <a:chOff x="8574450" y="1141376"/>
            <a:chExt cx="569552" cy="1146230"/>
          </a:xfrm>
        </p:grpSpPr>
        <p:grpSp>
          <p:nvGrpSpPr>
            <p:cNvPr id="432" name="Google Shape;432;p8"/>
            <p:cNvGrpSpPr/>
            <p:nvPr/>
          </p:nvGrpSpPr>
          <p:grpSpPr>
            <a:xfrm rot="-5400000">
              <a:off x="8286111" y="1429715"/>
              <a:ext cx="1146230" cy="569552"/>
              <a:chOff x="7988066" y="1160675"/>
              <a:chExt cx="1155940" cy="574377"/>
            </a:xfrm>
          </p:grpSpPr>
          <p:sp>
            <p:nvSpPr>
              <p:cNvPr id="433" name="Google Shape;433;p8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" name="Google Shape;434;p8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" name="Google Shape;435;p8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36" name="Google Shape;436;p8"/>
            <p:cNvSpPr/>
            <p:nvPr/>
          </p:nvSpPr>
          <p:spPr>
            <a:xfrm rot="-5400000">
              <a:off x="8665542" y="180944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 rot="-5400000">
              <a:off x="8666446" y="12398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8" name="Google Shape;438;p8"/>
          <p:cNvGrpSpPr/>
          <p:nvPr/>
        </p:nvGrpSpPr>
        <p:grpSpPr>
          <a:xfrm>
            <a:off x="1138786" y="-7301"/>
            <a:ext cx="1146230" cy="569552"/>
            <a:chOff x="5713048" y="30"/>
            <a:chExt cx="1146230" cy="569552"/>
          </a:xfrm>
        </p:grpSpPr>
        <p:grpSp>
          <p:nvGrpSpPr>
            <p:cNvPr id="439" name="Google Shape;439;p8"/>
            <p:cNvGrpSpPr/>
            <p:nvPr/>
          </p:nvGrpSpPr>
          <p:grpSpPr>
            <a:xfrm>
              <a:off x="5713048" y="30"/>
              <a:ext cx="1146230" cy="569552"/>
              <a:chOff x="7988066" y="1160675"/>
              <a:chExt cx="1155940" cy="574377"/>
            </a:xfrm>
          </p:grpSpPr>
          <p:sp>
            <p:nvSpPr>
              <p:cNvPr id="440" name="Google Shape;440;p8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" name="Google Shape;441;p8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" name="Google Shape;442;p8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43" name="Google Shape;443;p8"/>
            <p:cNvSpPr/>
            <p:nvPr/>
          </p:nvSpPr>
          <p:spPr>
            <a:xfrm>
              <a:off x="5807733" y="9176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6377298" y="9266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5" name="Google Shape;445;p8"/>
          <p:cNvGrpSpPr/>
          <p:nvPr/>
        </p:nvGrpSpPr>
        <p:grpSpPr>
          <a:xfrm>
            <a:off x="984" y="-7308"/>
            <a:ext cx="1146230" cy="569552"/>
            <a:chOff x="7993920" y="2288042"/>
            <a:chExt cx="1146230" cy="569552"/>
          </a:xfrm>
        </p:grpSpPr>
        <p:grpSp>
          <p:nvGrpSpPr>
            <p:cNvPr id="446" name="Google Shape;446;p8"/>
            <p:cNvGrpSpPr/>
            <p:nvPr/>
          </p:nvGrpSpPr>
          <p:grpSpPr>
            <a:xfrm rot="10800000">
              <a:off x="7993920" y="2288042"/>
              <a:ext cx="1146230" cy="569552"/>
              <a:chOff x="7988066" y="1160675"/>
              <a:chExt cx="1155940" cy="574377"/>
            </a:xfrm>
          </p:grpSpPr>
          <p:sp>
            <p:nvSpPr>
              <p:cNvPr id="447" name="Google Shape;447;p8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" name="Google Shape;448;p8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" name="Google Shape;449;p8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50" name="Google Shape;450;p8"/>
            <p:cNvSpPr/>
            <p:nvPr/>
          </p:nvSpPr>
          <p:spPr>
            <a:xfrm rot="10800000">
              <a:off x="8662019" y="237919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 rot="10800000">
              <a:off x="8092454" y="237829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2" name="Google Shape;452;p8"/>
          <p:cNvGrpSpPr/>
          <p:nvPr/>
        </p:nvGrpSpPr>
        <p:grpSpPr>
          <a:xfrm>
            <a:off x="7996718" y="563622"/>
            <a:ext cx="569596" cy="1146206"/>
            <a:chOff x="8573012" y="2857922"/>
            <a:chExt cx="569596" cy="1146206"/>
          </a:xfrm>
        </p:grpSpPr>
        <p:grpSp>
          <p:nvGrpSpPr>
            <p:cNvPr id="453" name="Google Shape;453;p8"/>
            <p:cNvGrpSpPr/>
            <p:nvPr/>
          </p:nvGrpSpPr>
          <p:grpSpPr>
            <a:xfrm>
              <a:off x="8573012" y="2857922"/>
              <a:ext cx="569596" cy="1146206"/>
              <a:chOff x="8562409" y="2881022"/>
              <a:chExt cx="574422" cy="1155915"/>
            </a:xfrm>
          </p:grpSpPr>
          <p:sp>
            <p:nvSpPr>
              <p:cNvPr id="454" name="Google Shape;454;p8"/>
              <p:cNvSpPr/>
              <p:nvPr/>
            </p:nvSpPr>
            <p:spPr>
              <a:xfrm>
                <a:off x="8562409" y="2881022"/>
                <a:ext cx="574422" cy="1155915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" name="Google Shape;455;p8"/>
              <p:cNvSpPr/>
              <p:nvPr/>
            </p:nvSpPr>
            <p:spPr>
              <a:xfrm>
                <a:off x="8654330" y="297471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" name="Google Shape;456;p8"/>
              <p:cNvSpPr/>
              <p:nvPr/>
            </p:nvSpPr>
            <p:spPr>
              <a:xfrm>
                <a:off x="8654330" y="297291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50000">
                    <a:schemeClr val="accent1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57" name="Google Shape;457;p8"/>
            <p:cNvSpPr/>
            <p:nvPr/>
          </p:nvSpPr>
          <p:spPr>
            <a:xfrm>
              <a:off x="8664168" y="352108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8664168" y="351929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9" name="Google Shape;459;p8"/>
          <p:cNvGrpSpPr/>
          <p:nvPr/>
        </p:nvGrpSpPr>
        <p:grpSpPr>
          <a:xfrm>
            <a:off x="8566366" y="1127228"/>
            <a:ext cx="576715" cy="576715"/>
            <a:chOff x="8001437" y="3427510"/>
            <a:chExt cx="569538" cy="569538"/>
          </a:xfrm>
        </p:grpSpPr>
        <p:sp>
          <p:nvSpPr>
            <p:cNvPr id="460" name="Google Shape;460;p8"/>
            <p:cNvSpPr/>
            <p:nvPr/>
          </p:nvSpPr>
          <p:spPr>
            <a:xfrm>
              <a:off x="8001437" y="3427510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8092562" y="351950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8092562" y="351772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3" name="Google Shape;463;p8"/>
          <p:cNvGrpSpPr/>
          <p:nvPr/>
        </p:nvGrpSpPr>
        <p:grpSpPr>
          <a:xfrm>
            <a:off x="8573498" y="557720"/>
            <a:ext cx="569583" cy="569538"/>
            <a:chOff x="8570892" y="4573945"/>
            <a:chExt cx="569583" cy="569538"/>
          </a:xfrm>
        </p:grpSpPr>
        <p:sp>
          <p:nvSpPr>
            <p:cNvPr id="464" name="Google Shape;464;p8"/>
            <p:cNvSpPr/>
            <p:nvPr/>
          </p:nvSpPr>
          <p:spPr>
            <a:xfrm>
              <a:off x="8570892" y="4573945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8662040" y="466684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8662040" y="466505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7" name="Google Shape;467;p8"/>
          <p:cNvGrpSpPr/>
          <p:nvPr/>
        </p:nvGrpSpPr>
        <p:grpSpPr>
          <a:xfrm>
            <a:off x="8573529" y="1703951"/>
            <a:ext cx="569552" cy="1146230"/>
            <a:chOff x="8574450" y="1141376"/>
            <a:chExt cx="569552" cy="1146230"/>
          </a:xfrm>
        </p:grpSpPr>
        <p:grpSp>
          <p:nvGrpSpPr>
            <p:cNvPr id="468" name="Google Shape;468;p8"/>
            <p:cNvGrpSpPr/>
            <p:nvPr/>
          </p:nvGrpSpPr>
          <p:grpSpPr>
            <a:xfrm rot="-5400000">
              <a:off x="8286111" y="1429715"/>
              <a:ext cx="1146230" cy="569552"/>
              <a:chOff x="7988066" y="1160675"/>
              <a:chExt cx="1155940" cy="574377"/>
            </a:xfrm>
          </p:grpSpPr>
          <p:sp>
            <p:nvSpPr>
              <p:cNvPr id="469" name="Google Shape;469;p8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Google Shape;470;p8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8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72" name="Google Shape;472;p8"/>
            <p:cNvSpPr/>
            <p:nvPr/>
          </p:nvSpPr>
          <p:spPr>
            <a:xfrm rot="-5400000">
              <a:off x="8665542" y="180944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 rot="-5400000">
              <a:off x="8666446" y="12398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4" name="Google Shape;474;p8"/>
          <p:cNvGrpSpPr/>
          <p:nvPr/>
        </p:nvGrpSpPr>
        <p:grpSpPr>
          <a:xfrm>
            <a:off x="979" y="4569364"/>
            <a:ext cx="1708565" cy="569552"/>
            <a:chOff x="6855254" y="4580764"/>
            <a:chExt cx="1708565" cy="569552"/>
          </a:xfrm>
        </p:grpSpPr>
        <p:grpSp>
          <p:nvGrpSpPr>
            <p:cNvPr id="475" name="Google Shape;475;p8"/>
            <p:cNvGrpSpPr/>
            <p:nvPr/>
          </p:nvGrpSpPr>
          <p:grpSpPr>
            <a:xfrm>
              <a:off x="6855254" y="4580764"/>
              <a:ext cx="1708565" cy="569552"/>
              <a:chOff x="7420953" y="575775"/>
              <a:chExt cx="1723039" cy="574377"/>
            </a:xfrm>
          </p:grpSpPr>
          <p:sp>
            <p:nvSpPr>
              <p:cNvPr id="476" name="Google Shape;476;p8"/>
              <p:cNvSpPr/>
              <p:nvPr/>
            </p:nvSpPr>
            <p:spPr>
              <a:xfrm>
                <a:off x="7420953" y="575775"/>
                <a:ext cx="1723039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8"/>
              <p:cNvSpPr/>
              <p:nvPr/>
            </p:nvSpPr>
            <p:spPr>
              <a:xfrm>
                <a:off x="7505685" y="668254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8"/>
              <p:cNvSpPr/>
              <p:nvPr/>
            </p:nvSpPr>
            <p:spPr>
              <a:xfrm>
                <a:off x="8100085" y="668254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8"/>
              <p:cNvSpPr/>
              <p:nvPr/>
            </p:nvSpPr>
            <p:spPr>
              <a:xfrm>
                <a:off x="8654397" y="668254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80" name="Google Shape;480;p8"/>
            <p:cNvSpPr/>
            <p:nvPr/>
          </p:nvSpPr>
          <p:spPr>
            <a:xfrm>
              <a:off x="6938901" y="467125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7528284" y="467125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8077918" y="467125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3" name="Google Shape;483;p8"/>
          <p:cNvGrpSpPr/>
          <p:nvPr/>
        </p:nvGrpSpPr>
        <p:grpSpPr>
          <a:xfrm>
            <a:off x="961" y="3999845"/>
            <a:ext cx="569583" cy="569538"/>
            <a:chOff x="8570892" y="4573945"/>
            <a:chExt cx="569583" cy="569538"/>
          </a:xfrm>
        </p:grpSpPr>
        <p:sp>
          <p:nvSpPr>
            <p:cNvPr id="484" name="Google Shape;484;p8"/>
            <p:cNvSpPr/>
            <p:nvPr/>
          </p:nvSpPr>
          <p:spPr>
            <a:xfrm>
              <a:off x="8570892" y="4573945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8662040" y="466684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8662040" y="466505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7" name="Google Shape;487;p8"/>
          <p:cNvGrpSpPr/>
          <p:nvPr/>
        </p:nvGrpSpPr>
        <p:grpSpPr>
          <a:xfrm>
            <a:off x="570473" y="3999845"/>
            <a:ext cx="569583" cy="569538"/>
            <a:chOff x="8570892" y="4573945"/>
            <a:chExt cx="569583" cy="569538"/>
          </a:xfrm>
        </p:grpSpPr>
        <p:sp>
          <p:nvSpPr>
            <p:cNvPr id="488" name="Google Shape;488;p8"/>
            <p:cNvSpPr/>
            <p:nvPr/>
          </p:nvSpPr>
          <p:spPr>
            <a:xfrm>
              <a:off x="8570892" y="4573945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8662040" y="466684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8662040" y="466505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1" name="Google Shape;491;p8"/>
          <p:cNvGrpSpPr/>
          <p:nvPr/>
        </p:nvGrpSpPr>
        <p:grpSpPr>
          <a:xfrm>
            <a:off x="7996786" y="4569374"/>
            <a:ext cx="1146230" cy="569552"/>
            <a:chOff x="5713048" y="30"/>
            <a:chExt cx="1146230" cy="569552"/>
          </a:xfrm>
        </p:grpSpPr>
        <p:grpSp>
          <p:nvGrpSpPr>
            <p:cNvPr id="492" name="Google Shape;492;p8"/>
            <p:cNvGrpSpPr/>
            <p:nvPr/>
          </p:nvGrpSpPr>
          <p:grpSpPr>
            <a:xfrm>
              <a:off x="5713048" y="30"/>
              <a:ext cx="1146230" cy="569552"/>
              <a:chOff x="7988066" y="1160675"/>
              <a:chExt cx="1155940" cy="574377"/>
            </a:xfrm>
          </p:grpSpPr>
          <p:sp>
            <p:nvSpPr>
              <p:cNvPr id="493" name="Google Shape;493;p8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" name="Google Shape;494;p8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" name="Google Shape;495;p8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96" name="Google Shape;496;p8"/>
            <p:cNvSpPr/>
            <p:nvPr/>
          </p:nvSpPr>
          <p:spPr>
            <a:xfrm>
              <a:off x="5807733" y="9176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6377298" y="9266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8" name="Google Shape;498;p8"/>
          <p:cNvGrpSpPr/>
          <p:nvPr/>
        </p:nvGrpSpPr>
        <p:grpSpPr>
          <a:xfrm>
            <a:off x="7436773" y="3991864"/>
            <a:ext cx="1708554" cy="569538"/>
            <a:chOff x="7432254" y="572039"/>
            <a:chExt cx="1708554" cy="569538"/>
          </a:xfrm>
        </p:grpSpPr>
        <p:sp>
          <p:nvSpPr>
            <p:cNvPr id="499" name="Google Shape;499;p8"/>
            <p:cNvSpPr/>
            <p:nvPr/>
          </p:nvSpPr>
          <p:spPr>
            <a:xfrm>
              <a:off x="7432254" y="572039"/>
              <a:ext cx="1708554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523549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8112956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8662612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7523176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112559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8662193" y="663144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50000">
                  <a:srgbClr val="EFEFEF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6" name="Google Shape;506;p8"/>
          <p:cNvSpPr txBox="1"/>
          <p:nvPr>
            <p:ph type="ctrTitle"/>
          </p:nvPr>
        </p:nvSpPr>
        <p:spPr>
          <a:xfrm>
            <a:off x="1909200" y="1323150"/>
            <a:ext cx="5325600" cy="249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b="1" sz="8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9"/>
          <p:cNvGrpSpPr/>
          <p:nvPr/>
        </p:nvGrpSpPr>
        <p:grpSpPr>
          <a:xfrm>
            <a:off x="1680443" y="3383840"/>
            <a:ext cx="570608" cy="570564"/>
            <a:chOff x="-3627" y="-1125"/>
            <a:chExt cx="569583" cy="569538"/>
          </a:xfrm>
        </p:grpSpPr>
        <p:sp>
          <p:nvSpPr>
            <p:cNvPr id="509" name="Google Shape;509;p9"/>
            <p:cNvSpPr/>
            <p:nvPr/>
          </p:nvSpPr>
          <p:spPr>
            <a:xfrm>
              <a:off x="-3627" y="-1125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rgbClr val="F3D7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87521" y="9177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87521" y="8998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2" name="Google Shape;512;p9"/>
          <p:cNvGrpSpPr/>
          <p:nvPr/>
        </p:nvGrpSpPr>
        <p:grpSpPr>
          <a:xfrm>
            <a:off x="3387947" y="2822778"/>
            <a:ext cx="570564" cy="570564"/>
            <a:chOff x="20" y="2279036"/>
            <a:chExt cx="569538" cy="569538"/>
          </a:xfrm>
        </p:grpSpPr>
        <p:sp>
          <p:nvSpPr>
            <p:cNvPr id="513" name="Google Shape;513;p9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6" name="Google Shape;516;p9"/>
          <p:cNvGrpSpPr/>
          <p:nvPr/>
        </p:nvGrpSpPr>
        <p:grpSpPr>
          <a:xfrm>
            <a:off x="561070" y="-1125"/>
            <a:ext cx="1711565" cy="570564"/>
            <a:chOff x="569417" y="0"/>
            <a:chExt cx="1708490" cy="569538"/>
          </a:xfrm>
        </p:grpSpPr>
        <p:sp>
          <p:nvSpPr>
            <p:cNvPr id="517" name="Google Shape;517;p9"/>
            <p:cNvSpPr/>
            <p:nvPr/>
          </p:nvSpPr>
          <p:spPr>
            <a:xfrm>
              <a:off x="569417" y="0"/>
              <a:ext cx="1708490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8" name="Google Shape;518;p9"/>
            <p:cNvGrpSpPr/>
            <p:nvPr/>
          </p:nvGrpSpPr>
          <p:grpSpPr>
            <a:xfrm>
              <a:off x="653386" y="90512"/>
              <a:ext cx="387368" cy="388528"/>
              <a:chOff x="666260" y="90669"/>
              <a:chExt cx="390650" cy="391819"/>
            </a:xfrm>
          </p:grpSpPr>
          <p:sp>
            <p:nvSpPr>
              <p:cNvPr id="519" name="Google Shape;519;p9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9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1" name="Google Shape;521;p9"/>
            <p:cNvGrpSpPr/>
            <p:nvPr/>
          </p:nvGrpSpPr>
          <p:grpSpPr>
            <a:xfrm>
              <a:off x="1242770" y="90512"/>
              <a:ext cx="387368" cy="388528"/>
              <a:chOff x="666260" y="90669"/>
              <a:chExt cx="390650" cy="391819"/>
            </a:xfrm>
          </p:grpSpPr>
          <p:sp>
            <p:nvSpPr>
              <p:cNvPr id="522" name="Google Shape;522;p9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9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4" name="Google Shape;524;p9"/>
            <p:cNvGrpSpPr/>
            <p:nvPr/>
          </p:nvGrpSpPr>
          <p:grpSpPr>
            <a:xfrm>
              <a:off x="1792404" y="90512"/>
              <a:ext cx="387368" cy="388528"/>
              <a:chOff x="666260" y="90669"/>
              <a:chExt cx="390650" cy="391819"/>
            </a:xfrm>
          </p:grpSpPr>
          <p:sp>
            <p:nvSpPr>
              <p:cNvPr id="525" name="Google Shape;525;p9"/>
              <p:cNvSpPr/>
              <p:nvPr/>
            </p:nvSpPr>
            <p:spPr>
              <a:xfrm>
                <a:off x="666335" y="918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rgbClr val="8AC04E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" name="Google Shape;526;p9"/>
              <p:cNvSpPr/>
              <p:nvPr/>
            </p:nvSpPr>
            <p:spPr>
              <a:xfrm>
                <a:off x="666260" y="9066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74509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27" name="Google Shape;527;p9"/>
          <p:cNvGrpSpPr/>
          <p:nvPr/>
        </p:nvGrpSpPr>
        <p:grpSpPr>
          <a:xfrm>
            <a:off x="0" y="-1125"/>
            <a:ext cx="570608" cy="570564"/>
            <a:chOff x="-3627" y="-1125"/>
            <a:chExt cx="569583" cy="569538"/>
          </a:xfrm>
        </p:grpSpPr>
        <p:sp>
          <p:nvSpPr>
            <p:cNvPr id="528" name="Google Shape;528;p9"/>
            <p:cNvSpPr/>
            <p:nvPr/>
          </p:nvSpPr>
          <p:spPr>
            <a:xfrm>
              <a:off x="-3627" y="-1125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rgbClr val="F3D7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87521" y="9177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87521" y="8998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1" name="Google Shape;531;p9"/>
          <p:cNvGrpSpPr/>
          <p:nvPr/>
        </p:nvGrpSpPr>
        <p:grpSpPr>
          <a:xfrm>
            <a:off x="2272613" y="-1122"/>
            <a:ext cx="570608" cy="570564"/>
            <a:chOff x="-27" y="1138389"/>
            <a:chExt cx="569583" cy="569538"/>
          </a:xfrm>
        </p:grpSpPr>
        <p:sp>
          <p:nvSpPr>
            <p:cNvPr id="532" name="Google Shape;532;p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5" name="Google Shape;535;p9"/>
          <p:cNvGrpSpPr/>
          <p:nvPr/>
        </p:nvGrpSpPr>
        <p:grpSpPr>
          <a:xfrm>
            <a:off x="2834988" y="-1122"/>
            <a:ext cx="570608" cy="570564"/>
            <a:chOff x="-27" y="1138389"/>
            <a:chExt cx="569583" cy="569538"/>
          </a:xfrm>
        </p:grpSpPr>
        <p:sp>
          <p:nvSpPr>
            <p:cNvPr id="536" name="Google Shape;536;p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9" name="Google Shape;539;p9"/>
          <p:cNvGrpSpPr/>
          <p:nvPr/>
        </p:nvGrpSpPr>
        <p:grpSpPr>
          <a:xfrm>
            <a:off x="-175" y="569440"/>
            <a:ext cx="570608" cy="570564"/>
            <a:chOff x="-27" y="1138389"/>
            <a:chExt cx="569583" cy="569538"/>
          </a:xfrm>
        </p:grpSpPr>
        <p:sp>
          <p:nvSpPr>
            <p:cNvPr id="540" name="Google Shape;540;p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3" name="Google Shape;543;p9"/>
          <p:cNvGrpSpPr/>
          <p:nvPr/>
        </p:nvGrpSpPr>
        <p:grpSpPr>
          <a:xfrm>
            <a:off x="565013" y="569440"/>
            <a:ext cx="570608" cy="570564"/>
            <a:chOff x="-27" y="1138389"/>
            <a:chExt cx="569583" cy="569538"/>
          </a:xfrm>
        </p:grpSpPr>
        <p:sp>
          <p:nvSpPr>
            <p:cNvPr id="544" name="Google Shape;544;p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7" name="Google Shape;547;p9"/>
          <p:cNvGrpSpPr/>
          <p:nvPr/>
        </p:nvGrpSpPr>
        <p:grpSpPr>
          <a:xfrm>
            <a:off x="1130213" y="569440"/>
            <a:ext cx="570608" cy="570564"/>
            <a:chOff x="-27" y="1138389"/>
            <a:chExt cx="569583" cy="569538"/>
          </a:xfrm>
        </p:grpSpPr>
        <p:sp>
          <p:nvSpPr>
            <p:cNvPr id="548" name="Google Shape;548;p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1" name="Google Shape;551;p9"/>
          <p:cNvGrpSpPr/>
          <p:nvPr/>
        </p:nvGrpSpPr>
        <p:grpSpPr>
          <a:xfrm>
            <a:off x="-187" y="1130478"/>
            <a:ext cx="570608" cy="570564"/>
            <a:chOff x="-27" y="1138389"/>
            <a:chExt cx="569583" cy="569538"/>
          </a:xfrm>
        </p:grpSpPr>
        <p:sp>
          <p:nvSpPr>
            <p:cNvPr id="552" name="Google Shape;552;p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5" name="Google Shape;555;p9"/>
          <p:cNvGrpSpPr/>
          <p:nvPr/>
        </p:nvGrpSpPr>
        <p:grpSpPr>
          <a:xfrm>
            <a:off x="-175" y="1701038"/>
            <a:ext cx="570608" cy="570564"/>
            <a:chOff x="-3627" y="1708598"/>
            <a:chExt cx="569583" cy="569538"/>
          </a:xfrm>
        </p:grpSpPr>
        <p:sp>
          <p:nvSpPr>
            <p:cNvPr id="556" name="Google Shape;556;p9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9" name="Google Shape;559;p9"/>
          <p:cNvGrpSpPr/>
          <p:nvPr/>
        </p:nvGrpSpPr>
        <p:grpSpPr>
          <a:xfrm>
            <a:off x="565013" y="1701040"/>
            <a:ext cx="570608" cy="570564"/>
            <a:chOff x="-27" y="1138389"/>
            <a:chExt cx="569583" cy="569538"/>
          </a:xfrm>
        </p:grpSpPr>
        <p:sp>
          <p:nvSpPr>
            <p:cNvPr id="560" name="Google Shape;560;p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3" name="Google Shape;563;p9"/>
          <p:cNvGrpSpPr/>
          <p:nvPr/>
        </p:nvGrpSpPr>
        <p:grpSpPr>
          <a:xfrm>
            <a:off x="1130213" y="1701040"/>
            <a:ext cx="570608" cy="570564"/>
            <a:chOff x="-27" y="1138389"/>
            <a:chExt cx="569583" cy="569538"/>
          </a:xfrm>
        </p:grpSpPr>
        <p:sp>
          <p:nvSpPr>
            <p:cNvPr id="564" name="Google Shape;564;p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7" name="Google Shape;567;p9"/>
          <p:cNvGrpSpPr/>
          <p:nvPr/>
        </p:nvGrpSpPr>
        <p:grpSpPr>
          <a:xfrm>
            <a:off x="-153" y="2262063"/>
            <a:ext cx="570564" cy="570564"/>
            <a:chOff x="20" y="2279036"/>
            <a:chExt cx="569538" cy="569538"/>
          </a:xfrm>
        </p:grpSpPr>
        <p:sp>
          <p:nvSpPr>
            <p:cNvPr id="568" name="Google Shape;568;p9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1" name="Google Shape;571;p9"/>
          <p:cNvGrpSpPr/>
          <p:nvPr/>
        </p:nvGrpSpPr>
        <p:grpSpPr>
          <a:xfrm>
            <a:off x="565047" y="2262063"/>
            <a:ext cx="570564" cy="570564"/>
            <a:chOff x="20" y="2279036"/>
            <a:chExt cx="569538" cy="569538"/>
          </a:xfrm>
        </p:grpSpPr>
        <p:sp>
          <p:nvSpPr>
            <p:cNvPr id="572" name="Google Shape;572;p9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5" name="Google Shape;575;p9"/>
          <p:cNvGrpSpPr/>
          <p:nvPr/>
        </p:nvGrpSpPr>
        <p:grpSpPr>
          <a:xfrm>
            <a:off x="1129560" y="2262063"/>
            <a:ext cx="570564" cy="570564"/>
            <a:chOff x="20" y="2279036"/>
            <a:chExt cx="569538" cy="569538"/>
          </a:xfrm>
        </p:grpSpPr>
        <p:sp>
          <p:nvSpPr>
            <p:cNvPr id="576" name="Google Shape;576;p9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9" name="Google Shape;579;p9"/>
          <p:cNvGrpSpPr/>
          <p:nvPr/>
        </p:nvGrpSpPr>
        <p:grpSpPr>
          <a:xfrm>
            <a:off x="1690300" y="2262063"/>
            <a:ext cx="570564" cy="570564"/>
            <a:chOff x="20" y="2279036"/>
            <a:chExt cx="569538" cy="569538"/>
          </a:xfrm>
        </p:grpSpPr>
        <p:sp>
          <p:nvSpPr>
            <p:cNvPr id="580" name="Google Shape;580;p9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3" name="Google Shape;583;p9"/>
          <p:cNvGrpSpPr/>
          <p:nvPr/>
        </p:nvGrpSpPr>
        <p:grpSpPr>
          <a:xfrm>
            <a:off x="2250775" y="1701079"/>
            <a:ext cx="570608" cy="2253364"/>
            <a:chOff x="2250775" y="1701079"/>
            <a:chExt cx="570608" cy="2253364"/>
          </a:xfrm>
        </p:grpSpPr>
        <p:sp>
          <p:nvSpPr>
            <p:cNvPr id="584" name="Google Shape;584;p9"/>
            <p:cNvSpPr/>
            <p:nvPr/>
          </p:nvSpPr>
          <p:spPr>
            <a:xfrm>
              <a:off x="2250775" y="1701079"/>
              <a:ext cx="570608" cy="2253364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2342090" y="1792317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2342090" y="2353342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2342090" y="2914058"/>
              <a:ext cx="387986" cy="388030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2342090" y="3475108"/>
              <a:ext cx="387986" cy="388031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9" name="Google Shape;589;p9"/>
          <p:cNvGrpSpPr/>
          <p:nvPr/>
        </p:nvGrpSpPr>
        <p:grpSpPr>
          <a:xfrm>
            <a:off x="2821375" y="2822770"/>
            <a:ext cx="570608" cy="1131626"/>
            <a:chOff x="-30" y="1138378"/>
            <a:chExt cx="569583" cy="1129593"/>
          </a:xfrm>
        </p:grpSpPr>
        <p:sp>
          <p:nvSpPr>
            <p:cNvPr id="590" name="Google Shape;590;p9"/>
            <p:cNvSpPr/>
            <p:nvPr/>
          </p:nvSpPr>
          <p:spPr>
            <a:xfrm>
              <a:off x="-30" y="1138378"/>
              <a:ext cx="569583" cy="1129593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3" name="Google Shape;593;p9"/>
          <p:cNvGrpSpPr/>
          <p:nvPr/>
        </p:nvGrpSpPr>
        <p:grpSpPr>
          <a:xfrm>
            <a:off x="2912690" y="3475108"/>
            <a:ext cx="387981" cy="389814"/>
            <a:chOff x="91121" y="1229502"/>
            <a:chExt cx="387284" cy="389113"/>
          </a:xfrm>
        </p:grpSpPr>
        <p:sp>
          <p:nvSpPr>
            <p:cNvPr id="594" name="Google Shape;594;p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6" name="Google Shape;596;p9"/>
          <p:cNvGrpSpPr/>
          <p:nvPr/>
        </p:nvGrpSpPr>
        <p:grpSpPr>
          <a:xfrm>
            <a:off x="-283" y="4000890"/>
            <a:ext cx="570622" cy="570577"/>
            <a:chOff x="2267190" y="4563049"/>
            <a:chExt cx="569596" cy="569552"/>
          </a:xfrm>
        </p:grpSpPr>
        <p:grpSp>
          <p:nvGrpSpPr>
            <p:cNvPr id="597" name="Google Shape;597;p9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598" name="Google Shape;598;p9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" name="Google Shape;599;p9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00" name="Google Shape;600;p9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1" name="Google Shape;601;p9"/>
          <p:cNvGrpSpPr/>
          <p:nvPr/>
        </p:nvGrpSpPr>
        <p:grpSpPr>
          <a:xfrm>
            <a:off x="566800" y="4568363"/>
            <a:ext cx="570608" cy="570564"/>
            <a:chOff x="-3627" y="1708598"/>
            <a:chExt cx="569583" cy="569538"/>
          </a:xfrm>
        </p:grpSpPr>
        <p:sp>
          <p:nvSpPr>
            <p:cNvPr id="602" name="Google Shape;602;p9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5" name="Google Shape;605;p9"/>
          <p:cNvGrpSpPr/>
          <p:nvPr/>
        </p:nvGrpSpPr>
        <p:grpSpPr>
          <a:xfrm>
            <a:off x="1129250" y="4568363"/>
            <a:ext cx="570608" cy="570564"/>
            <a:chOff x="-3627" y="1708598"/>
            <a:chExt cx="569583" cy="569538"/>
          </a:xfrm>
        </p:grpSpPr>
        <p:sp>
          <p:nvSpPr>
            <p:cNvPr id="606" name="Google Shape;606;p9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9" name="Google Shape;609;p9"/>
          <p:cNvGrpSpPr/>
          <p:nvPr/>
        </p:nvGrpSpPr>
        <p:grpSpPr>
          <a:xfrm>
            <a:off x="-283" y="4568353"/>
            <a:ext cx="570622" cy="570577"/>
            <a:chOff x="2267190" y="4563049"/>
            <a:chExt cx="569596" cy="569552"/>
          </a:xfrm>
        </p:grpSpPr>
        <p:grpSp>
          <p:nvGrpSpPr>
            <p:cNvPr id="610" name="Google Shape;610;p9"/>
            <p:cNvGrpSpPr/>
            <p:nvPr/>
          </p:nvGrpSpPr>
          <p:grpSpPr>
            <a:xfrm>
              <a:off x="2267190" y="4563049"/>
              <a:ext cx="569596" cy="569552"/>
              <a:chOff x="2286509" y="4601703"/>
              <a:chExt cx="574422" cy="574377"/>
            </a:xfrm>
          </p:grpSpPr>
          <p:sp>
            <p:nvSpPr>
              <p:cNvPr id="611" name="Google Shape;611;p9"/>
              <p:cNvSpPr/>
              <p:nvPr/>
            </p:nvSpPr>
            <p:spPr>
              <a:xfrm>
                <a:off x="2286509" y="4601703"/>
                <a:ext cx="574422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9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13" name="Google Shape;613;p9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4" name="Google Shape;614;p9"/>
          <p:cNvGrpSpPr/>
          <p:nvPr/>
        </p:nvGrpSpPr>
        <p:grpSpPr>
          <a:xfrm>
            <a:off x="1690290" y="4568363"/>
            <a:ext cx="570608" cy="570564"/>
            <a:chOff x="-3627" y="1708598"/>
            <a:chExt cx="569583" cy="569538"/>
          </a:xfrm>
        </p:grpSpPr>
        <p:sp>
          <p:nvSpPr>
            <p:cNvPr id="615" name="Google Shape;615;p9"/>
            <p:cNvSpPr/>
            <p:nvPr/>
          </p:nvSpPr>
          <p:spPr>
            <a:xfrm>
              <a:off x="-3627" y="1708598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87521" y="1801496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7521" y="179971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56862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8" name="Google Shape;618;p9"/>
          <p:cNvSpPr txBox="1"/>
          <p:nvPr>
            <p:ph idx="1" type="subTitle"/>
          </p:nvPr>
        </p:nvSpPr>
        <p:spPr>
          <a:xfrm>
            <a:off x="4800625" y="2239425"/>
            <a:ext cx="3563700" cy="15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9" name="Google Shape;619;p9"/>
          <p:cNvSpPr txBox="1"/>
          <p:nvPr>
            <p:ph type="title"/>
          </p:nvPr>
        </p:nvSpPr>
        <p:spPr>
          <a:xfrm>
            <a:off x="4800600" y="1554075"/>
            <a:ext cx="3563700" cy="609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b="1"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10"/>
          <p:cNvGrpSpPr/>
          <p:nvPr/>
        </p:nvGrpSpPr>
        <p:grpSpPr>
          <a:xfrm>
            <a:off x="-24" y="3434037"/>
            <a:ext cx="1131691" cy="570564"/>
            <a:chOff x="1701261" y="4559846"/>
            <a:chExt cx="1129658" cy="569538"/>
          </a:xfrm>
        </p:grpSpPr>
        <p:sp>
          <p:nvSpPr>
            <p:cNvPr id="622" name="Google Shape;622;p10"/>
            <p:cNvSpPr/>
            <p:nvPr/>
          </p:nvSpPr>
          <p:spPr>
            <a:xfrm>
              <a:off x="1701261" y="4559846"/>
              <a:ext cx="112965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1792385" y="46518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1792385" y="465006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5" name="Google Shape;625;p10"/>
          <p:cNvSpPr txBox="1"/>
          <p:nvPr>
            <p:ph type="title"/>
          </p:nvPr>
        </p:nvSpPr>
        <p:spPr>
          <a:xfrm>
            <a:off x="5866800" y="539500"/>
            <a:ext cx="2564100" cy="2196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500"/>
              <a:buFont typeface="Caveat"/>
              <a:buNone/>
              <a:defRPr b="1"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grpSp>
        <p:nvGrpSpPr>
          <p:cNvPr id="626" name="Google Shape;626;p10"/>
          <p:cNvGrpSpPr/>
          <p:nvPr/>
        </p:nvGrpSpPr>
        <p:grpSpPr>
          <a:xfrm>
            <a:off x="563424" y="-2475"/>
            <a:ext cx="1671167" cy="570564"/>
            <a:chOff x="10" y="1138399"/>
            <a:chExt cx="1668165" cy="569538"/>
          </a:xfrm>
        </p:grpSpPr>
        <p:sp>
          <p:nvSpPr>
            <p:cNvPr id="627" name="Google Shape;627;p10"/>
            <p:cNvSpPr/>
            <p:nvPr/>
          </p:nvSpPr>
          <p:spPr>
            <a:xfrm>
              <a:off x="10" y="1138399"/>
              <a:ext cx="1668165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0" name="Google Shape;630;p10"/>
          <p:cNvGrpSpPr/>
          <p:nvPr/>
        </p:nvGrpSpPr>
        <p:grpSpPr>
          <a:xfrm>
            <a:off x="-38" y="1137904"/>
            <a:ext cx="570577" cy="1148294"/>
            <a:chOff x="-3564" y="3419676"/>
            <a:chExt cx="569552" cy="1146230"/>
          </a:xfrm>
        </p:grpSpPr>
        <p:grpSp>
          <p:nvGrpSpPr>
            <p:cNvPr id="631" name="Google Shape;631;p10"/>
            <p:cNvGrpSpPr/>
            <p:nvPr/>
          </p:nvGrpSpPr>
          <p:grpSpPr>
            <a:xfrm rot="-5400000">
              <a:off x="-291904" y="3708015"/>
              <a:ext cx="1146230" cy="569552"/>
              <a:chOff x="7988066" y="1160675"/>
              <a:chExt cx="1155940" cy="574377"/>
            </a:xfrm>
          </p:grpSpPr>
          <p:sp>
            <p:nvSpPr>
              <p:cNvPr id="632" name="Google Shape;632;p10"/>
              <p:cNvSpPr/>
              <p:nvPr/>
            </p:nvSpPr>
            <p:spPr>
              <a:xfrm>
                <a:off x="7988066" y="1160675"/>
                <a:ext cx="115594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3" name="Google Shape;633;p10"/>
              <p:cNvSpPr/>
              <p:nvPr/>
            </p:nvSpPr>
            <p:spPr>
              <a:xfrm>
                <a:off x="8080008" y="1254366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" name="Google Shape;634;p10"/>
              <p:cNvSpPr/>
              <p:nvPr/>
            </p:nvSpPr>
            <p:spPr>
              <a:xfrm>
                <a:off x="8654420" y="1255279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5" name="Google Shape;635;p10"/>
            <p:cNvSpPr/>
            <p:nvPr/>
          </p:nvSpPr>
          <p:spPr>
            <a:xfrm rot="-5400000">
              <a:off x="87527" y="40877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10"/>
            <p:cNvSpPr/>
            <p:nvPr/>
          </p:nvSpPr>
          <p:spPr>
            <a:xfrm rot="-5400000">
              <a:off x="88432" y="351818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7" name="Google Shape;637;p10"/>
          <p:cNvGrpSpPr/>
          <p:nvPr/>
        </p:nvGrpSpPr>
        <p:grpSpPr>
          <a:xfrm>
            <a:off x="-26" y="4003281"/>
            <a:ext cx="570608" cy="570564"/>
            <a:chOff x="1131710" y="4561826"/>
            <a:chExt cx="569583" cy="569538"/>
          </a:xfrm>
        </p:grpSpPr>
        <p:sp>
          <p:nvSpPr>
            <p:cNvPr id="638" name="Google Shape;638;p10"/>
            <p:cNvSpPr/>
            <p:nvPr/>
          </p:nvSpPr>
          <p:spPr>
            <a:xfrm>
              <a:off x="1131710" y="4561826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10"/>
            <p:cNvSpPr/>
            <p:nvPr/>
          </p:nvSpPr>
          <p:spPr>
            <a:xfrm>
              <a:off x="1222857" y="465472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10"/>
            <p:cNvSpPr/>
            <p:nvPr/>
          </p:nvSpPr>
          <p:spPr>
            <a:xfrm>
              <a:off x="1222857" y="465294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1" name="Google Shape;641;p10"/>
          <p:cNvGrpSpPr/>
          <p:nvPr/>
        </p:nvGrpSpPr>
        <p:grpSpPr>
          <a:xfrm>
            <a:off x="3516" y="4577788"/>
            <a:ext cx="1701162" cy="570577"/>
            <a:chOff x="2267213" y="4563046"/>
            <a:chExt cx="1698105" cy="569552"/>
          </a:xfrm>
        </p:grpSpPr>
        <p:grpSp>
          <p:nvGrpSpPr>
            <p:cNvPr id="642" name="Google Shape;642;p10"/>
            <p:cNvGrpSpPr/>
            <p:nvPr/>
          </p:nvGrpSpPr>
          <p:grpSpPr>
            <a:xfrm>
              <a:off x="2267213" y="4563046"/>
              <a:ext cx="1698105" cy="569552"/>
              <a:chOff x="2286533" y="4601700"/>
              <a:chExt cx="1712490" cy="574377"/>
            </a:xfrm>
          </p:grpSpPr>
          <p:sp>
            <p:nvSpPr>
              <p:cNvPr id="643" name="Google Shape;643;p10"/>
              <p:cNvSpPr/>
              <p:nvPr/>
            </p:nvSpPr>
            <p:spPr>
              <a:xfrm>
                <a:off x="2286533" y="4601700"/>
                <a:ext cx="1712490" cy="574377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4" name="Google Shape;644;p10"/>
              <p:cNvSpPr/>
              <p:nvPr/>
            </p:nvSpPr>
            <p:spPr>
              <a:xfrm>
                <a:off x="2378433" y="4695391"/>
                <a:ext cx="390575" cy="39061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45" name="Google Shape;645;p10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6" name="Google Shape;646;p10"/>
          <p:cNvGrpSpPr/>
          <p:nvPr/>
        </p:nvGrpSpPr>
        <p:grpSpPr>
          <a:xfrm>
            <a:off x="652388" y="3523091"/>
            <a:ext cx="387981" cy="389814"/>
            <a:chOff x="1792385" y="4650062"/>
            <a:chExt cx="387284" cy="389113"/>
          </a:xfrm>
        </p:grpSpPr>
        <p:sp>
          <p:nvSpPr>
            <p:cNvPr id="647" name="Google Shape;647;p10"/>
            <p:cNvSpPr/>
            <p:nvPr/>
          </p:nvSpPr>
          <p:spPr>
            <a:xfrm>
              <a:off x="1792385" y="46518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10"/>
            <p:cNvSpPr/>
            <p:nvPr/>
          </p:nvSpPr>
          <p:spPr>
            <a:xfrm>
              <a:off x="1792385" y="465006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9" name="Google Shape;649;p10"/>
          <p:cNvGrpSpPr/>
          <p:nvPr/>
        </p:nvGrpSpPr>
        <p:grpSpPr>
          <a:xfrm>
            <a:off x="1206274" y="88792"/>
            <a:ext cx="387981" cy="389814"/>
            <a:chOff x="91121" y="1229502"/>
            <a:chExt cx="387284" cy="389113"/>
          </a:xfrm>
        </p:grpSpPr>
        <p:sp>
          <p:nvSpPr>
            <p:cNvPr id="650" name="Google Shape;650;p10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10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2" name="Google Shape;652;p10"/>
          <p:cNvGrpSpPr/>
          <p:nvPr/>
        </p:nvGrpSpPr>
        <p:grpSpPr>
          <a:xfrm>
            <a:off x="-28" y="-2485"/>
            <a:ext cx="570564" cy="570564"/>
            <a:chOff x="20" y="2279036"/>
            <a:chExt cx="569538" cy="569538"/>
          </a:xfrm>
        </p:grpSpPr>
        <p:sp>
          <p:nvSpPr>
            <p:cNvPr id="653" name="Google Shape;653;p10"/>
            <p:cNvSpPr/>
            <p:nvPr/>
          </p:nvSpPr>
          <p:spPr>
            <a:xfrm>
              <a:off x="20" y="2279036"/>
              <a:ext cx="569538" cy="569538"/>
            </a:xfrm>
            <a:custGeom>
              <a:rect b="b" l="l" r="r" t="t"/>
              <a:pathLst>
                <a:path extrusionOk="0" h="12903" w="12903">
                  <a:moveTo>
                    <a:pt x="0" y="0"/>
                  </a:moveTo>
                  <a:lnTo>
                    <a:pt x="0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10"/>
            <p:cNvSpPr/>
            <p:nvPr/>
          </p:nvSpPr>
          <p:spPr>
            <a:xfrm>
              <a:off x="91146" y="237103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10"/>
            <p:cNvSpPr/>
            <p:nvPr/>
          </p:nvSpPr>
          <p:spPr>
            <a:xfrm>
              <a:off x="91146" y="236924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6" name="Google Shape;656;p10"/>
          <p:cNvGrpSpPr/>
          <p:nvPr/>
        </p:nvGrpSpPr>
        <p:grpSpPr>
          <a:xfrm>
            <a:off x="1767361" y="88792"/>
            <a:ext cx="387981" cy="389814"/>
            <a:chOff x="653383" y="2372028"/>
            <a:chExt cx="387284" cy="389113"/>
          </a:xfrm>
        </p:grpSpPr>
        <p:sp>
          <p:nvSpPr>
            <p:cNvPr id="657" name="Google Shape;657;p10"/>
            <p:cNvSpPr/>
            <p:nvPr/>
          </p:nvSpPr>
          <p:spPr>
            <a:xfrm>
              <a:off x="653383" y="2373813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10"/>
            <p:cNvSpPr/>
            <p:nvPr/>
          </p:nvSpPr>
          <p:spPr>
            <a:xfrm>
              <a:off x="653383" y="2372028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9" name="Google Shape;659;p10"/>
          <p:cNvGrpSpPr/>
          <p:nvPr/>
        </p:nvGrpSpPr>
        <p:grpSpPr>
          <a:xfrm>
            <a:off x="3487" y="568363"/>
            <a:ext cx="1131695" cy="571314"/>
            <a:chOff x="3487" y="568363"/>
            <a:chExt cx="1131695" cy="571314"/>
          </a:xfrm>
        </p:grpSpPr>
        <p:grpSp>
          <p:nvGrpSpPr>
            <p:cNvPr id="660" name="Google Shape;660;p10"/>
            <p:cNvGrpSpPr/>
            <p:nvPr/>
          </p:nvGrpSpPr>
          <p:grpSpPr>
            <a:xfrm>
              <a:off x="3487" y="569113"/>
              <a:ext cx="570608" cy="570564"/>
              <a:chOff x="-3627" y="1708598"/>
              <a:chExt cx="569583" cy="569538"/>
            </a:xfrm>
          </p:grpSpPr>
          <p:sp>
            <p:nvSpPr>
              <p:cNvPr id="661" name="Google Shape;661;p10"/>
              <p:cNvSpPr/>
              <p:nvPr/>
            </p:nvSpPr>
            <p:spPr>
              <a:xfrm>
                <a:off x="-3627" y="1708598"/>
                <a:ext cx="569583" cy="569538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2" name="Google Shape;662;p10"/>
              <p:cNvSpPr/>
              <p:nvPr/>
            </p:nvSpPr>
            <p:spPr>
              <a:xfrm>
                <a:off x="87521" y="1801496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3" name="Google Shape;663;p10"/>
              <p:cNvSpPr/>
              <p:nvPr/>
            </p:nvSpPr>
            <p:spPr>
              <a:xfrm>
                <a:off x="87521" y="1799711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56862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4" name="Google Shape;664;p10"/>
            <p:cNvGrpSpPr/>
            <p:nvPr/>
          </p:nvGrpSpPr>
          <p:grpSpPr>
            <a:xfrm>
              <a:off x="564575" y="568363"/>
              <a:ext cx="570608" cy="570564"/>
              <a:chOff x="-3627" y="1708598"/>
              <a:chExt cx="569583" cy="569538"/>
            </a:xfrm>
          </p:grpSpPr>
          <p:sp>
            <p:nvSpPr>
              <p:cNvPr id="665" name="Google Shape;665;p10"/>
              <p:cNvSpPr/>
              <p:nvPr/>
            </p:nvSpPr>
            <p:spPr>
              <a:xfrm>
                <a:off x="-3627" y="1708598"/>
                <a:ext cx="569583" cy="569538"/>
              </a:xfrm>
              <a:custGeom>
                <a:rect b="b" l="l" r="r" t="t"/>
                <a:pathLst>
                  <a:path extrusionOk="0" h="12903" w="12904">
                    <a:moveTo>
                      <a:pt x="1" y="0"/>
                    </a:moveTo>
                    <a:lnTo>
                      <a:pt x="1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10"/>
              <p:cNvSpPr/>
              <p:nvPr/>
            </p:nvSpPr>
            <p:spPr>
              <a:xfrm>
                <a:off x="87521" y="1801496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7" name="Google Shape;667;p10"/>
              <p:cNvSpPr/>
              <p:nvPr/>
            </p:nvSpPr>
            <p:spPr>
              <a:xfrm>
                <a:off x="87521" y="1799711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rgbClr val="8AC04E">
                      <a:alpha val="56862"/>
                    </a:srgbClr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68" name="Google Shape;668;p10"/>
          <p:cNvGrpSpPr/>
          <p:nvPr/>
        </p:nvGrpSpPr>
        <p:grpSpPr>
          <a:xfrm>
            <a:off x="80" y="2290288"/>
            <a:ext cx="1671167" cy="570564"/>
            <a:chOff x="80" y="2281925"/>
            <a:chExt cx="1671167" cy="570564"/>
          </a:xfrm>
        </p:grpSpPr>
        <p:grpSp>
          <p:nvGrpSpPr>
            <p:cNvPr id="669" name="Google Shape;669;p10"/>
            <p:cNvGrpSpPr/>
            <p:nvPr/>
          </p:nvGrpSpPr>
          <p:grpSpPr>
            <a:xfrm>
              <a:off x="80" y="2281925"/>
              <a:ext cx="1671167" cy="570564"/>
              <a:chOff x="28" y="2279029"/>
              <a:chExt cx="1668164" cy="569538"/>
            </a:xfrm>
          </p:grpSpPr>
          <p:sp>
            <p:nvSpPr>
              <p:cNvPr id="670" name="Google Shape;670;p10"/>
              <p:cNvSpPr/>
              <p:nvPr/>
            </p:nvSpPr>
            <p:spPr>
              <a:xfrm>
                <a:off x="28" y="2279029"/>
                <a:ext cx="1668164" cy="569538"/>
              </a:xfrm>
              <a:custGeom>
                <a:rect b="b" l="l" r="r" t="t"/>
                <a:pathLst>
                  <a:path extrusionOk="0" h="12903" w="12903">
                    <a:moveTo>
                      <a:pt x="0" y="0"/>
                    </a:moveTo>
                    <a:lnTo>
                      <a:pt x="0" y="12903"/>
                    </a:lnTo>
                    <a:lnTo>
                      <a:pt x="12903" y="12903"/>
                    </a:lnTo>
                    <a:lnTo>
                      <a:pt x="129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1" name="Google Shape;671;p10"/>
              <p:cNvSpPr/>
              <p:nvPr/>
            </p:nvSpPr>
            <p:spPr>
              <a:xfrm>
                <a:off x="91146" y="2371032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2" name="Google Shape;672;p10"/>
              <p:cNvSpPr/>
              <p:nvPr/>
            </p:nvSpPr>
            <p:spPr>
              <a:xfrm>
                <a:off x="91146" y="2369247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0000">
                    <a:schemeClr val="accent3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3" name="Google Shape;673;p10"/>
            <p:cNvGrpSpPr/>
            <p:nvPr/>
          </p:nvGrpSpPr>
          <p:grpSpPr>
            <a:xfrm>
              <a:off x="642849" y="2372305"/>
              <a:ext cx="387981" cy="389814"/>
              <a:chOff x="91146" y="2369247"/>
              <a:chExt cx="387284" cy="389113"/>
            </a:xfrm>
          </p:grpSpPr>
          <p:sp>
            <p:nvSpPr>
              <p:cNvPr id="674" name="Google Shape;674;p10"/>
              <p:cNvSpPr/>
              <p:nvPr/>
            </p:nvSpPr>
            <p:spPr>
              <a:xfrm>
                <a:off x="91146" y="2371032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5" name="Google Shape;675;p10"/>
              <p:cNvSpPr/>
              <p:nvPr/>
            </p:nvSpPr>
            <p:spPr>
              <a:xfrm>
                <a:off x="91146" y="2369247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0000">
                    <a:schemeClr val="accent3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6" name="Google Shape;676;p10"/>
            <p:cNvGrpSpPr/>
            <p:nvPr/>
          </p:nvGrpSpPr>
          <p:grpSpPr>
            <a:xfrm>
              <a:off x="1191987" y="2372305"/>
              <a:ext cx="387981" cy="389814"/>
              <a:chOff x="91146" y="2369247"/>
              <a:chExt cx="387284" cy="389113"/>
            </a:xfrm>
          </p:grpSpPr>
          <p:sp>
            <p:nvSpPr>
              <p:cNvPr id="677" name="Google Shape;677;p10"/>
              <p:cNvSpPr/>
              <p:nvPr/>
            </p:nvSpPr>
            <p:spPr>
              <a:xfrm>
                <a:off x="91146" y="2371032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4397" y="1"/>
                    </a:moveTo>
                    <a:cubicBezTo>
                      <a:pt x="1961" y="1"/>
                      <a:pt x="0" y="1962"/>
                      <a:pt x="0" y="4377"/>
                    </a:cubicBezTo>
                    <a:cubicBezTo>
                      <a:pt x="0" y="6813"/>
                      <a:pt x="1961" y="8774"/>
                      <a:pt x="4397" y="8774"/>
                    </a:cubicBezTo>
                    <a:cubicBezTo>
                      <a:pt x="6813" y="8774"/>
                      <a:pt x="8774" y="6813"/>
                      <a:pt x="8774" y="4377"/>
                    </a:cubicBezTo>
                    <a:cubicBezTo>
                      <a:pt x="8774" y="1962"/>
                      <a:pt x="6813" y="1"/>
                      <a:pt x="4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47625">
                  <a:srgbClr val="000000">
                    <a:alpha val="2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8" name="Google Shape;678;p10"/>
              <p:cNvSpPr/>
              <p:nvPr/>
            </p:nvSpPr>
            <p:spPr>
              <a:xfrm>
                <a:off x="91146" y="2369247"/>
                <a:ext cx="387284" cy="387329"/>
              </a:xfrm>
              <a:custGeom>
                <a:rect b="b" l="l" r="r" t="t"/>
                <a:pathLst>
                  <a:path extrusionOk="0" h="8775" w="8774">
                    <a:moveTo>
                      <a:pt x="8774" y="4377"/>
                    </a:moveTo>
                    <a:cubicBezTo>
                      <a:pt x="8774" y="6813"/>
                      <a:pt x="6813" y="8774"/>
                      <a:pt x="4397" y="8774"/>
                    </a:cubicBezTo>
                    <a:cubicBezTo>
                      <a:pt x="1961" y="8774"/>
                      <a:pt x="0" y="6813"/>
                      <a:pt x="0" y="4377"/>
                    </a:cubicBezTo>
                    <a:cubicBezTo>
                      <a:pt x="0" y="1962"/>
                      <a:pt x="1961" y="1"/>
                      <a:pt x="4397" y="1"/>
                    </a:cubicBezTo>
                    <a:cubicBezTo>
                      <a:pt x="6813" y="1"/>
                      <a:pt x="8774" y="1962"/>
                      <a:pt x="8774" y="4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0000">
                    <a:schemeClr val="accent3"/>
                  </a:gs>
                  <a:gs pos="100000">
                    <a:schemeClr val="dk1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79" name="Google Shape;679;p10"/>
          <p:cNvGrpSpPr/>
          <p:nvPr/>
        </p:nvGrpSpPr>
        <p:grpSpPr>
          <a:xfrm>
            <a:off x="564575" y="1139681"/>
            <a:ext cx="570608" cy="570564"/>
            <a:chOff x="1131710" y="4561826"/>
            <a:chExt cx="569583" cy="569538"/>
          </a:xfrm>
        </p:grpSpPr>
        <p:sp>
          <p:nvSpPr>
            <p:cNvPr id="680" name="Google Shape;680;p10"/>
            <p:cNvSpPr/>
            <p:nvPr/>
          </p:nvSpPr>
          <p:spPr>
            <a:xfrm>
              <a:off x="1131710" y="4561826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10"/>
            <p:cNvSpPr/>
            <p:nvPr/>
          </p:nvSpPr>
          <p:spPr>
            <a:xfrm>
              <a:off x="1222857" y="4654725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10"/>
            <p:cNvSpPr/>
            <p:nvPr/>
          </p:nvSpPr>
          <p:spPr>
            <a:xfrm>
              <a:off x="1222857" y="4652940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3" name="Google Shape;683;p10"/>
          <p:cNvGrpSpPr/>
          <p:nvPr/>
        </p:nvGrpSpPr>
        <p:grpSpPr>
          <a:xfrm>
            <a:off x="3488" y="2863478"/>
            <a:ext cx="570608" cy="570564"/>
            <a:chOff x="-27" y="1138389"/>
            <a:chExt cx="569583" cy="569538"/>
          </a:xfrm>
        </p:grpSpPr>
        <p:sp>
          <p:nvSpPr>
            <p:cNvPr id="684" name="Google Shape;684;p10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10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10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50000">
                  <a:schemeClr val="lt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7" name="Google Shape;687;p10"/>
          <p:cNvGrpSpPr/>
          <p:nvPr/>
        </p:nvGrpSpPr>
        <p:grpSpPr>
          <a:xfrm>
            <a:off x="652275" y="4668887"/>
            <a:ext cx="388086" cy="390008"/>
            <a:chOff x="2358246" y="4653981"/>
            <a:chExt cx="387389" cy="389307"/>
          </a:xfrm>
        </p:grpSpPr>
        <p:sp>
          <p:nvSpPr>
            <p:cNvPr id="688" name="Google Shape;688;p10"/>
            <p:cNvSpPr/>
            <p:nvPr/>
          </p:nvSpPr>
          <p:spPr>
            <a:xfrm>
              <a:off x="2358341" y="4655950"/>
              <a:ext cx="387294" cy="387338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10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0" name="Google Shape;690;p10"/>
          <p:cNvGrpSpPr/>
          <p:nvPr/>
        </p:nvGrpSpPr>
        <p:grpSpPr>
          <a:xfrm>
            <a:off x="1225237" y="4665812"/>
            <a:ext cx="388086" cy="390008"/>
            <a:chOff x="2358246" y="4653981"/>
            <a:chExt cx="387389" cy="389307"/>
          </a:xfrm>
        </p:grpSpPr>
        <p:sp>
          <p:nvSpPr>
            <p:cNvPr id="691" name="Google Shape;691;p10"/>
            <p:cNvSpPr/>
            <p:nvPr/>
          </p:nvSpPr>
          <p:spPr>
            <a:xfrm>
              <a:off x="2358341" y="4655950"/>
              <a:ext cx="387294" cy="387338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10"/>
            <p:cNvSpPr/>
            <p:nvPr/>
          </p:nvSpPr>
          <p:spPr>
            <a:xfrm>
              <a:off x="2358246" y="4653981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0" Type="http://schemas.openxmlformats.org/officeDocument/2006/relationships/theme" Target="../theme/theme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57" y="715596"/>
            <a:ext cx="77175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maranth"/>
              <a:buNone/>
              <a:defRPr sz="4500">
                <a:solidFill>
                  <a:schemeClr val="l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assion One"/>
              <a:buNone/>
              <a:defRPr sz="45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assion One"/>
              <a:buNone/>
              <a:defRPr sz="45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assion One"/>
              <a:buNone/>
              <a:defRPr sz="45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assion One"/>
              <a:buNone/>
              <a:defRPr sz="45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assion One"/>
              <a:buNone/>
              <a:defRPr sz="45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assion One"/>
              <a:buNone/>
              <a:defRPr sz="45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assion One"/>
              <a:buNone/>
              <a:defRPr sz="45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assion One"/>
              <a:buNone/>
              <a:defRPr sz="45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50" y="1923500"/>
            <a:ext cx="7717500" cy="30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21.jpg"/><Relationship Id="rId7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48.png"/><Relationship Id="rId5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youtube.com/watch?v=OlpLDDffBpk" TargetMode="External"/><Relationship Id="rId4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youtube.com/watch?v=eg3_m1dJ4PA" TargetMode="External"/><Relationship Id="rId4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youtube.com/watch?v=98awWpkx9UM" TargetMode="External"/><Relationship Id="rId4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Relationship Id="rId4" Type="http://schemas.openxmlformats.org/officeDocument/2006/relationships/image" Target="../media/image23.png"/><Relationship Id="rId5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png"/><Relationship Id="rId4" Type="http://schemas.openxmlformats.org/officeDocument/2006/relationships/image" Target="../media/image37.png"/><Relationship Id="rId5" Type="http://schemas.openxmlformats.org/officeDocument/2006/relationships/hyperlink" Target="https://scratch.mit.edu/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png"/><Relationship Id="rId4" Type="http://schemas.openxmlformats.org/officeDocument/2006/relationships/hyperlink" Target="https://novaescola.org.br/conteudo/1192/robotica-sem-usar-o-computador" TargetMode="External"/><Relationship Id="rId5" Type="http://schemas.openxmlformats.org/officeDocument/2006/relationships/image" Target="../media/image41.png"/><Relationship Id="rId6" Type="http://schemas.openxmlformats.org/officeDocument/2006/relationships/image" Target="../media/image4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hyperlink" Target="https://educacao.sme.prefeitura.sp.gov.br/wp-content/uploads/Portals/1/Files/44133.pdf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png"/><Relationship Id="rId4" Type="http://schemas.openxmlformats.org/officeDocument/2006/relationships/hyperlink" Target="https://pnld.moderna.com.br/colecao/ensino-medio/projeto-de-vida/educacao-para-a-vida/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5" Type="http://schemas.openxmlformats.org/officeDocument/2006/relationships/image" Target="../media/image4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png"/><Relationship Id="rId4" Type="http://schemas.openxmlformats.org/officeDocument/2006/relationships/hyperlink" Target="https://www.youtube.com/watch?v=cDA3_5982h8" TargetMode="External"/><Relationship Id="rId5" Type="http://schemas.openxmlformats.org/officeDocument/2006/relationships/hyperlink" Target="https://youtu.be/S5XnN6w3Xlw" TargetMode="External"/><Relationship Id="rId6" Type="http://schemas.openxmlformats.org/officeDocument/2006/relationships/image" Target="../media/image36.png"/><Relationship Id="rId7" Type="http://schemas.openxmlformats.org/officeDocument/2006/relationships/hyperlink" Target="https://fundacaotelefonicavivo.org.br/noticias/4-maneiras-de-desenvolver-competencias-cognitivas-e-emocionais-em-sala-de-aula/" TargetMode="External"/><Relationship Id="rId8" Type="http://schemas.openxmlformats.org/officeDocument/2006/relationships/image" Target="../media/image4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fundacaotelefonicavivo.org.br/noticias/4-maneiras-de-desenvolver-competencias-cognitivas-e-emocionais-em-sala-de-aula/" TargetMode="External"/><Relationship Id="rId4" Type="http://schemas.openxmlformats.org/officeDocument/2006/relationships/image" Target="../media/image4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www.youtube.com/watch?v=W508yjdVqSg" TargetMode="External"/><Relationship Id="rId4" Type="http://schemas.openxmlformats.org/officeDocument/2006/relationships/hyperlink" Target="http://scratch.mit.edu.br" TargetMode="External"/><Relationship Id="rId5" Type="http://schemas.openxmlformats.org/officeDocument/2006/relationships/hyperlink" Target="https://www.youtube.com/watch?v=r8acb3QI6Jg" TargetMode="External"/><Relationship Id="rId6" Type="http://schemas.openxmlformats.org/officeDocument/2006/relationships/hyperlink" Target="https://www.youtube.com/watch?v=gju_QVs9Q5w" TargetMode="External"/><Relationship Id="rId7" Type="http://schemas.openxmlformats.org/officeDocument/2006/relationships/hyperlink" Target="https://www.youtube.com/watch?v=PE0skmJmSfM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www.academia.edu/31849410/Rela%C3%A7%C3%B5es_entre_o_Pensamento_Computacional_e_a_Matem%C3%A1tica_uma_Revis%C3%A3o_Sistem%C3%A1tica_da_Literatura" TargetMode="External"/><Relationship Id="rId4" Type="http://schemas.openxmlformats.org/officeDocument/2006/relationships/hyperlink" Target="https://www.br-ie.org/pub/index.php/sbie/article/view/7541/5337" TargetMode="External"/><Relationship Id="rId5" Type="http://schemas.openxmlformats.org/officeDocument/2006/relationships/hyperlink" Target="http://dx.doi.org/10.5753/cbie.sbie.2017.123" TargetMode="External"/><Relationship Id="rId6" Type="http://schemas.openxmlformats.org/officeDocument/2006/relationships/hyperlink" Target="https://pnld.moderna.com.br/colecao/ensino-medio/projeto-de-vida/educacao-para-a-vida/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cieb.net.br/" TargetMode="External"/><Relationship Id="rId4" Type="http://schemas.openxmlformats.org/officeDocument/2006/relationships/hyperlink" Target="https://www.youtube.com/watch?v=IhpTfJ6e0Cg" TargetMode="External"/><Relationship Id="rId5" Type="http://schemas.openxmlformats.org/officeDocument/2006/relationships/hyperlink" Target="https://www.youtube.com/watch?v=cDA3_5982h8" TargetMode="External"/><Relationship Id="rId6" Type="http://schemas.openxmlformats.org/officeDocument/2006/relationships/hyperlink" Target="https://fundacaotelefonicavivo.org.br/noticias/4-maneiras-de-desenvolver-competencias-cognitivas-e-emocionais-em-sala-de-aula/" TargetMode="External"/><Relationship Id="rId7" Type="http://schemas.openxmlformats.org/officeDocument/2006/relationships/hyperlink" Target="https://youtu.be/S5XnN6w3Xlw" TargetMode="External"/><Relationship Id="rId8" Type="http://schemas.openxmlformats.org/officeDocument/2006/relationships/hyperlink" Target="https://canaisglobo.globo.com/assistir/futura/turma-da-robotica/v/9497669/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3.xml"/><Relationship Id="rId3" Type="http://schemas.openxmlformats.org/officeDocument/2006/relationships/hyperlink" Target="mailto:GRAZIMATARAZZO@ME.COM" TargetMode="External"/><Relationship Id="rId4" Type="http://schemas.openxmlformats.org/officeDocument/2006/relationships/hyperlink" Target="mailto:maryandrioli@gmail.com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31"/>
          <p:cNvSpPr txBox="1"/>
          <p:nvPr>
            <p:ph idx="1" type="subTitle"/>
          </p:nvPr>
        </p:nvSpPr>
        <p:spPr>
          <a:xfrm>
            <a:off x="2152650" y="3579385"/>
            <a:ext cx="4838700" cy="71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Graziella Matarazzo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Mary Grace Andrioli</a:t>
            </a:r>
            <a:endParaRPr/>
          </a:p>
        </p:txBody>
      </p:sp>
      <p:sp>
        <p:nvSpPr>
          <p:cNvPr id="2013" name="Google Shape;2013;p31"/>
          <p:cNvSpPr txBox="1"/>
          <p:nvPr>
            <p:ph type="ctrTitle"/>
          </p:nvPr>
        </p:nvSpPr>
        <p:spPr>
          <a:xfrm>
            <a:off x="2011800" y="1184037"/>
            <a:ext cx="5120400" cy="222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Robótica educacional</a:t>
            </a:r>
            <a:endParaRPr/>
          </a:p>
        </p:txBody>
      </p:sp>
      <p:pic>
        <p:nvPicPr>
          <p:cNvPr id="2014" name="Google Shape;20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6500" y="0"/>
            <a:ext cx="1737500" cy="170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0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1" name="Google Shape;208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275" y="0"/>
            <a:ext cx="565545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2" name="Google Shape;208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44775" cy="12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6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p41"/>
          <p:cNvSpPr txBox="1"/>
          <p:nvPr>
            <p:ph type="title"/>
          </p:nvPr>
        </p:nvSpPr>
        <p:spPr>
          <a:xfrm>
            <a:off x="1446658" y="1846000"/>
            <a:ext cx="957600" cy="95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088" name="Google Shape;2088;p41"/>
          <p:cNvSpPr txBox="1"/>
          <p:nvPr>
            <p:ph idx="8" type="title"/>
          </p:nvPr>
        </p:nvSpPr>
        <p:spPr>
          <a:xfrm>
            <a:off x="6740558" y="1846000"/>
            <a:ext cx="957600" cy="9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089" name="Google Shape;2089;p41"/>
          <p:cNvSpPr txBox="1"/>
          <p:nvPr>
            <p:ph idx="5" type="title"/>
          </p:nvPr>
        </p:nvSpPr>
        <p:spPr>
          <a:xfrm>
            <a:off x="4088337" y="1846000"/>
            <a:ext cx="957600" cy="9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090" name="Google Shape;2090;p41"/>
          <p:cNvSpPr txBox="1"/>
          <p:nvPr>
            <p:ph idx="3" type="title"/>
          </p:nvPr>
        </p:nvSpPr>
        <p:spPr>
          <a:xfrm>
            <a:off x="1211475" y="539500"/>
            <a:ext cx="63762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Eixos Estruturantes de Tecnologia para Aprendizagem</a:t>
            </a:r>
            <a:endParaRPr b="1"/>
          </a:p>
        </p:txBody>
      </p:sp>
      <p:sp>
        <p:nvSpPr>
          <p:cNvPr id="2091" name="Google Shape;2091;p41"/>
          <p:cNvSpPr txBox="1"/>
          <p:nvPr>
            <p:ph idx="1" type="subTitle"/>
          </p:nvPr>
        </p:nvSpPr>
        <p:spPr>
          <a:xfrm>
            <a:off x="713775" y="2893375"/>
            <a:ext cx="24231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Programação</a:t>
            </a:r>
            <a:endParaRPr/>
          </a:p>
        </p:txBody>
      </p:sp>
      <p:sp>
        <p:nvSpPr>
          <p:cNvPr id="2092" name="Google Shape;2092;p41"/>
          <p:cNvSpPr txBox="1"/>
          <p:nvPr>
            <p:ph idx="4" type="subTitle"/>
          </p:nvPr>
        </p:nvSpPr>
        <p:spPr>
          <a:xfrm>
            <a:off x="3355587" y="2969575"/>
            <a:ext cx="24231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Letramento Digital</a:t>
            </a:r>
            <a:endParaRPr b="0" sz="1400"/>
          </a:p>
        </p:txBody>
      </p:sp>
      <p:sp>
        <p:nvSpPr>
          <p:cNvPr id="2093" name="Google Shape;2093;p41"/>
          <p:cNvSpPr txBox="1"/>
          <p:nvPr>
            <p:ph idx="7" type="subTitle"/>
          </p:nvPr>
        </p:nvSpPr>
        <p:spPr>
          <a:xfrm>
            <a:off x="6007675" y="3198175"/>
            <a:ext cx="24231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TIC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/>
              <a:t>(tecnologia da informação e comunicação)</a:t>
            </a:r>
            <a:endParaRPr b="0" sz="2000"/>
          </a:p>
        </p:txBody>
      </p:sp>
      <p:pic>
        <p:nvPicPr>
          <p:cNvPr id="2094" name="Google Shape;20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4775" cy="12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8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42"/>
          <p:cNvSpPr txBox="1"/>
          <p:nvPr>
            <p:ph type="title"/>
          </p:nvPr>
        </p:nvSpPr>
        <p:spPr>
          <a:xfrm>
            <a:off x="1094275" y="1067300"/>
            <a:ext cx="1223400" cy="12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100" name="Google Shape;2100;p42"/>
          <p:cNvSpPr txBox="1"/>
          <p:nvPr>
            <p:ph idx="2" type="title"/>
          </p:nvPr>
        </p:nvSpPr>
        <p:spPr>
          <a:xfrm>
            <a:off x="985925" y="2348525"/>
            <a:ext cx="5283900" cy="11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Programação</a:t>
            </a:r>
            <a:endParaRPr/>
          </a:p>
        </p:txBody>
      </p:sp>
      <p:sp>
        <p:nvSpPr>
          <p:cNvPr id="2101" name="Google Shape;2101;p42"/>
          <p:cNvSpPr txBox="1"/>
          <p:nvPr>
            <p:ph idx="1" type="subTitle"/>
          </p:nvPr>
        </p:nvSpPr>
        <p:spPr>
          <a:xfrm>
            <a:off x="1094275" y="3717575"/>
            <a:ext cx="6646500" cy="101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intencionalidade da compreensão da lógica do pensamento computacional e do desenvolvimento da linguagem de programação como possibilidades de expressão e participação na sociedade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5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6" name="Google Shape;210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4775" cy="12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7" name="Google Shape;210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2075" y="0"/>
            <a:ext cx="66629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2" name="Google Shape;211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050" y="0"/>
            <a:ext cx="46587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6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p45"/>
          <p:cNvSpPr/>
          <p:nvPr/>
        </p:nvSpPr>
        <p:spPr>
          <a:xfrm>
            <a:off x="0" y="0"/>
            <a:ext cx="5513700" cy="5143500"/>
          </a:xfrm>
          <a:prstGeom prst="rect">
            <a:avLst/>
          </a:prstGeom>
          <a:solidFill>
            <a:srgbClr val="FAA82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8" name="Google Shape;2118;p45"/>
          <p:cNvSpPr/>
          <p:nvPr/>
        </p:nvSpPr>
        <p:spPr>
          <a:xfrm>
            <a:off x="5393410" y="0"/>
            <a:ext cx="3750600" cy="5143500"/>
          </a:xfrm>
          <a:prstGeom prst="rect">
            <a:avLst/>
          </a:prstGeom>
          <a:solidFill>
            <a:srgbClr val="EB295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19" name="Google Shape;2119;p45"/>
          <p:cNvCxnSpPr/>
          <p:nvPr/>
        </p:nvCxnSpPr>
        <p:spPr>
          <a:xfrm>
            <a:off x="780135" y="3268497"/>
            <a:ext cx="12864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120" name="Google Shape;212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5848" y="-409903"/>
            <a:ext cx="3582555" cy="355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1" name="Google Shape;212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337937"/>
            <a:ext cx="469900" cy="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2" name="Google Shape;2122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599999">
            <a:off x="8400" y="256561"/>
            <a:ext cx="665874" cy="2630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jetivos-desenvolvimento-sustentável" id="2123" name="Google Shape;2123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0337" y="33994"/>
            <a:ext cx="77152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npeem Tabela De Vencimentos 2020" id="2124" name="Google Shape;2124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75587" y="4019987"/>
            <a:ext cx="1193100" cy="1140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74957"/>
        </a:solidFill>
      </p:bgPr>
    </p:bg>
    <p:spTree>
      <p:nvGrpSpPr>
        <p:cNvPr id="2128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" name="Google Shape;212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7275" y="738313"/>
            <a:ext cx="6518874" cy="3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" name="Google Shape;213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1775" y="2200825"/>
            <a:ext cx="3682225" cy="294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" name="Google Shape;213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244775" cy="12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5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6" name="Google Shape;2136;p47" title="Programação  Desplugada(1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595500" cy="491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0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teriais reciclados e de fácil aquisição. Trabalhado os conceitos de energia hidráulica." id="2141" name="Google Shape;2141;p48" title="Robótica com sucata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3975" y="60300"/>
            <a:ext cx="7366650" cy="490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5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p49"/>
          <p:cNvSpPr/>
          <p:nvPr/>
        </p:nvSpPr>
        <p:spPr>
          <a:xfrm>
            <a:off x="5065525" y="1163450"/>
            <a:ext cx="3032700" cy="303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7" name="Google Shape;2147;p49"/>
          <p:cNvSpPr txBox="1"/>
          <p:nvPr>
            <p:ph type="title"/>
          </p:nvPr>
        </p:nvSpPr>
        <p:spPr>
          <a:xfrm>
            <a:off x="1577225" y="1163450"/>
            <a:ext cx="3901800" cy="5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Plugada</a:t>
            </a:r>
            <a:endParaRPr sz="3200"/>
          </a:p>
        </p:txBody>
      </p:sp>
      <p:sp>
        <p:nvSpPr>
          <p:cNvPr id="2148" name="Google Shape;2148;p49"/>
          <p:cNvSpPr txBox="1"/>
          <p:nvPr>
            <p:ph idx="1" type="subTitle"/>
          </p:nvPr>
        </p:nvSpPr>
        <p:spPr>
          <a:xfrm>
            <a:off x="669700" y="1773025"/>
            <a:ext cx="3901800" cy="21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Scratch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Jogos digitais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Arduino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Makey Makey/ Greg maker</a:t>
            </a:r>
            <a:endParaRPr sz="23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  <p:grpSp>
        <p:nvGrpSpPr>
          <p:cNvPr id="2149" name="Google Shape;2149;p49"/>
          <p:cNvGrpSpPr/>
          <p:nvPr/>
        </p:nvGrpSpPr>
        <p:grpSpPr>
          <a:xfrm>
            <a:off x="5603792" y="1609703"/>
            <a:ext cx="1956183" cy="2146626"/>
            <a:chOff x="5603980" y="1597116"/>
            <a:chExt cx="1956183" cy="2146626"/>
          </a:xfrm>
        </p:grpSpPr>
        <p:sp>
          <p:nvSpPr>
            <p:cNvPr id="2150" name="Google Shape;2150;p49"/>
            <p:cNvSpPr/>
            <p:nvPr/>
          </p:nvSpPr>
          <p:spPr>
            <a:xfrm rot="1636890">
              <a:off x="5956259" y="2339647"/>
              <a:ext cx="1275486" cy="1177253"/>
            </a:xfrm>
            <a:custGeom>
              <a:rect b="b" l="l" r="r" t="t"/>
              <a:pathLst>
                <a:path extrusionOk="0" h="18312" w="19840">
                  <a:moveTo>
                    <a:pt x="14864" y="0"/>
                  </a:moveTo>
                  <a:lnTo>
                    <a:pt x="14472" y="248"/>
                  </a:lnTo>
                  <a:cubicBezTo>
                    <a:pt x="14348" y="310"/>
                    <a:pt x="14245" y="372"/>
                    <a:pt x="14080" y="413"/>
                  </a:cubicBezTo>
                  <a:lnTo>
                    <a:pt x="14018" y="455"/>
                  </a:lnTo>
                  <a:cubicBezTo>
                    <a:pt x="13914" y="496"/>
                    <a:pt x="13832" y="517"/>
                    <a:pt x="13729" y="579"/>
                  </a:cubicBezTo>
                  <a:cubicBezTo>
                    <a:pt x="13625" y="620"/>
                    <a:pt x="13502" y="661"/>
                    <a:pt x="13357" y="702"/>
                  </a:cubicBezTo>
                  <a:cubicBezTo>
                    <a:pt x="13316" y="723"/>
                    <a:pt x="13233" y="723"/>
                    <a:pt x="13192" y="764"/>
                  </a:cubicBezTo>
                  <a:lnTo>
                    <a:pt x="13109" y="785"/>
                  </a:lnTo>
                  <a:lnTo>
                    <a:pt x="13027" y="806"/>
                  </a:lnTo>
                  <a:cubicBezTo>
                    <a:pt x="12779" y="888"/>
                    <a:pt x="12511" y="971"/>
                    <a:pt x="12263" y="1012"/>
                  </a:cubicBezTo>
                  <a:cubicBezTo>
                    <a:pt x="12118" y="1033"/>
                    <a:pt x="11995" y="1074"/>
                    <a:pt x="11891" y="1095"/>
                  </a:cubicBezTo>
                  <a:cubicBezTo>
                    <a:pt x="11809" y="1095"/>
                    <a:pt x="11747" y="1115"/>
                    <a:pt x="11644" y="1115"/>
                  </a:cubicBezTo>
                  <a:lnTo>
                    <a:pt x="11540" y="1115"/>
                  </a:lnTo>
                  <a:lnTo>
                    <a:pt x="11375" y="1136"/>
                  </a:lnTo>
                  <a:cubicBezTo>
                    <a:pt x="11231" y="1177"/>
                    <a:pt x="11045" y="1198"/>
                    <a:pt x="10880" y="1218"/>
                  </a:cubicBezTo>
                  <a:lnTo>
                    <a:pt x="10859" y="1218"/>
                  </a:lnTo>
                  <a:cubicBezTo>
                    <a:pt x="10735" y="1239"/>
                    <a:pt x="10611" y="1239"/>
                    <a:pt x="10467" y="1280"/>
                  </a:cubicBezTo>
                  <a:lnTo>
                    <a:pt x="10116" y="1280"/>
                  </a:lnTo>
                  <a:cubicBezTo>
                    <a:pt x="10054" y="1280"/>
                    <a:pt x="10033" y="1280"/>
                    <a:pt x="9992" y="1239"/>
                  </a:cubicBezTo>
                  <a:cubicBezTo>
                    <a:pt x="9910" y="1239"/>
                    <a:pt x="9806" y="1280"/>
                    <a:pt x="9724" y="1280"/>
                  </a:cubicBezTo>
                  <a:lnTo>
                    <a:pt x="9022" y="1280"/>
                  </a:lnTo>
                  <a:cubicBezTo>
                    <a:pt x="9001" y="1301"/>
                    <a:pt x="9001" y="1342"/>
                    <a:pt x="8981" y="1384"/>
                  </a:cubicBezTo>
                  <a:lnTo>
                    <a:pt x="8898" y="1528"/>
                  </a:lnTo>
                  <a:lnTo>
                    <a:pt x="8815" y="1693"/>
                  </a:lnTo>
                  <a:cubicBezTo>
                    <a:pt x="8795" y="1735"/>
                    <a:pt x="8774" y="1796"/>
                    <a:pt x="8753" y="1858"/>
                  </a:cubicBezTo>
                  <a:lnTo>
                    <a:pt x="8692" y="1941"/>
                  </a:lnTo>
                  <a:cubicBezTo>
                    <a:pt x="8671" y="2024"/>
                    <a:pt x="8609" y="2127"/>
                    <a:pt x="8568" y="2209"/>
                  </a:cubicBezTo>
                  <a:lnTo>
                    <a:pt x="8506" y="2313"/>
                  </a:lnTo>
                  <a:cubicBezTo>
                    <a:pt x="8485" y="2374"/>
                    <a:pt x="8444" y="2436"/>
                    <a:pt x="8403" y="2478"/>
                  </a:cubicBezTo>
                  <a:lnTo>
                    <a:pt x="8361" y="2560"/>
                  </a:lnTo>
                  <a:lnTo>
                    <a:pt x="8279" y="2725"/>
                  </a:lnTo>
                  <a:cubicBezTo>
                    <a:pt x="8258" y="2787"/>
                    <a:pt x="8196" y="2870"/>
                    <a:pt x="8155" y="2932"/>
                  </a:cubicBezTo>
                  <a:cubicBezTo>
                    <a:pt x="8072" y="3056"/>
                    <a:pt x="7990" y="3159"/>
                    <a:pt x="7928" y="3283"/>
                  </a:cubicBezTo>
                  <a:lnTo>
                    <a:pt x="7886" y="3303"/>
                  </a:lnTo>
                  <a:cubicBezTo>
                    <a:pt x="7845" y="3386"/>
                    <a:pt x="7825" y="3448"/>
                    <a:pt x="7763" y="3489"/>
                  </a:cubicBezTo>
                  <a:lnTo>
                    <a:pt x="7618" y="3654"/>
                  </a:lnTo>
                  <a:lnTo>
                    <a:pt x="7556" y="3696"/>
                  </a:lnTo>
                  <a:cubicBezTo>
                    <a:pt x="7474" y="3778"/>
                    <a:pt x="7412" y="3861"/>
                    <a:pt x="7308" y="3923"/>
                  </a:cubicBezTo>
                  <a:lnTo>
                    <a:pt x="7226" y="4005"/>
                  </a:lnTo>
                  <a:cubicBezTo>
                    <a:pt x="7164" y="4067"/>
                    <a:pt x="7123" y="4109"/>
                    <a:pt x="7061" y="4191"/>
                  </a:cubicBezTo>
                  <a:lnTo>
                    <a:pt x="6937" y="4315"/>
                  </a:lnTo>
                  <a:lnTo>
                    <a:pt x="6854" y="4398"/>
                  </a:lnTo>
                  <a:cubicBezTo>
                    <a:pt x="6792" y="4480"/>
                    <a:pt x="6730" y="4542"/>
                    <a:pt x="6648" y="4604"/>
                  </a:cubicBezTo>
                  <a:cubicBezTo>
                    <a:pt x="6545" y="4687"/>
                    <a:pt x="6441" y="4790"/>
                    <a:pt x="6379" y="4852"/>
                  </a:cubicBezTo>
                  <a:lnTo>
                    <a:pt x="6070" y="5099"/>
                  </a:lnTo>
                  <a:lnTo>
                    <a:pt x="5967" y="5161"/>
                  </a:lnTo>
                  <a:cubicBezTo>
                    <a:pt x="5905" y="5223"/>
                    <a:pt x="5822" y="5265"/>
                    <a:pt x="5781" y="5306"/>
                  </a:cubicBezTo>
                  <a:lnTo>
                    <a:pt x="5698" y="5347"/>
                  </a:lnTo>
                  <a:cubicBezTo>
                    <a:pt x="5616" y="5409"/>
                    <a:pt x="5574" y="5450"/>
                    <a:pt x="5492" y="5471"/>
                  </a:cubicBezTo>
                  <a:cubicBezTo>
                    <a:pt x="5450" y="5512"/>
                    <a:pt x="5389" y="5533"/>
                    <a:pt x="5347" y="5574"/>
                  </a:cubicBezTo>
                  <a:cubicBezTo>
                    <a:pt x="5285" y="5616"/>
                    <a:pt x="5244" y="5636"/>
                    <a:pt x="5182" y="5677"/>
                  </a:cubicBezTo>
                  <a:cubicBezTo>
                    <a:pt x="5079" y="5760"/>
                    <a:pt x="4976" y="5822"/>
                    <a:pt x="4852" y="5863"/>
                  </a:cubicBezTo>
                  <a:cubicBezTo>
                    <a:pt x="4666" y="5966"/>
                    <a:pt x="4439" y="6070"/>
                    <a:pt x="4212" y="6173"/>
                  </a:cubicBezTo>
                  <a:cubicBezTo>
                    <a:pt x="4005" y="6255"/>
                    <a:pt x="3820" y="6338"/>
                    <a:pt x="3593" y="6400"/>
                  </a:cubicBezTo>
                  <a:lnTo>
                    <a:pt x="3531" y="6400"/>
                  </a:lnTo>
                  <a:cubicBezTo>
                    <a:pt x="3427" y="6441"/>
                    <a:pt x="3324" y="6483"/>
                    <a:pt x="3221" y="6503"/>
                  </a:cubicBezTo>
                  <a:cubicBezTo>
                    <a:pt x="3138" y="6545"/>
                    <a:pt x="3035" y="6565"/>
                    <a:pt x="2973" y="6586"/>
                  </a:cubicBezTo>
                  <a:lnTo>
                    <a:pt x="2891" y="6606"/>
                  </a:lnTo>
                  <a:cubicBezTo>
                    <a:pt x="2767" y="6648"/>
                    <a:pt x="2622" y="6689"/>
                    <a:pt x="2498" y="6710"/>
                  </a:cubicBezTo>
                  <a:cubicBezTo>
                    <a:pt x="2271" y="6772"/>
                    <a:pt x="1962" y="6813"/>
                    <a:pt x="1631" y="6854"/>
                  </a:cubicBezTo>
                  <a:lnTo>
                    <a:pt x="1136" y="6854"/>
                  </a:lnTo>
                  <a:cubicBezTo>
                    <a:pt x="1074" y="6854"/>
                    <a:pt x="1033" y="6854"/>
                    <a:pt x="1012" y="6875"/>
                  </a:cubicBezTo>
                  <a:cubicBezTo>
                    <a:pt x="971" y="6875"/>
                    <a:pt x="930" y="6895"/>
                    <a:pt x="909" y="6895"/>
                  </a:cubicBezTo>
                  <a:lnTo>
                    <a:pt x="847" y="6916"/>
                  </a:lnTo>
                  <a:lnTo>
                    <a:pt x="826" y="6957"/>
                  </a:lnTo>
                  <a:cubicBezTo>
                    <a:pt x="764" y="6978"/>
                    <a:pt x="723" y="6999"/>
                    <a:pt x="641" y="7019"/>
                  </a:cubicBezTo>
                  <a:cubicBezTo>
                    <a:pt x="620" y="7019"/>
                    <a:pt x="620" y="7061"/>
                    <a:pt x="599" y="7061"/>
                  </a:cubicBezTo>
                  <a:lnTo>
                    <a:pt x="517" y="7123"/>
                  </a:lnTo>
                  <a:cubicBezTo>
                    <a:pt x="455" y="7205"/>
                    <a:pt x="413" y="7308"/>
                    <a:pt x="393" y="7391"/>
                  </a:cubicBezTo>
                  <a:cubicBezTo>
                    <a:pt x="393" y="7412"/>
                    <a:pt x="393" y="7412"/>
                    <a:pt x="413" y="7432"/>
                  </a:cubicBezTo>
                  <a:lnTo>
                    <a:pt x="413" y="7494"/>
                  </a:lnTo>
                  <a:lnTo>
                    <a:pt x="413" y="7515"/>
                  </a:lnTo>
                  <a:cubicBezTo>
                    <a:pt x="413" y="7577"/>
                    <a:pt x="393" y="7597"/>
                    <a:pt x="351" y="7639"/>
                  </a:cubicBezTo>
                  <a:cubicBezTo>
                    <a:pt x="331" y="7680"/>
                    <a:pt x="331" y="7721"/>
                    <a:pt x="310" y="7742"/>
                  </a:cubicBezTo>
                  <a:lnTo>
                    <a:pt x="228" y="7824"/>
                  </a:lnTo>
                  <a:lnTo>
                    <a:pt x="145" y="7907"/>
                  </a:lnTo>
                  <a:cubicBezTo>
                    <a:pt x="124" y="7928"/>
                    <a:pt x="104" y="7928"/>
                    <a:pt x="83" y="7948"/>
                  </a:cubicBezTo>
                  <a:lnTo>
                    <a:pt x="21" y="7948"/>
                  </a:lnTo>
                  <a:cubicBezTo>
                    <a:pt x="21" y="7990"/>
                    <a:pt x="1" y="8010"/>
                    <a:pt x="1" y="8051"/>
                  </a:cubicBezTo>
                  <a:cubicBezTo>
                    <a:pt x="1" y="8113"/>
                    <a:pt x="21" y="8134"/>
                    <a:pt x="42" y="8196"/>
                  </a:cubicBezTo>
                  <a:cubicBezTo>
                    <a:pt x="42" y="8217"/>
                    <a:pt x="83" y="8237"/>
                    <a:pt x="104" y="8258"/>
                  </a:cubicBezTo>
                  <a:lnTo>
                    <a:pt x="104" y="8299"/>
                  </a:lnTo>
                  <a:cubicBezTo>
                    <a:pt x="124" y="8340"/>
                    <a:pt x="186" y="8361"/>
                    <a:pt x="207" y="8423"/>
                  </a:cubicBezTo>
                  <a:cubicBezTo>
                    <a:pt x="228" y="8464"/>
                    <a:pt x="248" y="8547"/>
                    <a:pt x="290" y="8630"/>
                  </a:cubicBezTo>
                  <a:cubicBezTo>
                    <a:pt x="290" y="8671"/>
                    <a:pt x="310" y="8733"/>
                    <a:pt x="310" y="8774"/>
                  </a:cubicBezTo>
                  <a:lnTo>
                    <a:pt x="310" y="8815"/>
                  </a:lnTo>
                  <a:lnTo>
                    <a:pt x="310" y="8980"/>
                  </a:lnTo>
                  <a:cubicBezTo>
                    <a:pt x="310" y="9042"/>
                    <a:pt x="310" y="9063"/>
                    <a:pt x="290" y="9084"/>
                  </a:cubicBezTo>
                  <a:lnTo>
                    <a:pt x="248" y="9146"/>
                  </a:lnTo>
                  <a:lnTo>
                    <a:pt x="228" y="9187"/>
                  </a:lnTo>
                  <a:cubicBezTo>
                    <a:pt x="228" y="9228"/>
                    <a:pt x="207" y="9269"/>
                    <a:pt x="207" y="9290"/>
                  </a:cubicBezTo>
                  <a:cubicBezTo>
                    <a:pt x="207" y="9331"/>
                    <a:pt x="207" y="9373"/>
                    <a:pt x="186" y="9393"/>
                  </a:cubicBezTo>
                  <a:lnTo>
                    <a:pt x="186" y="9455"/>
                  </a:lnTo>
                  <a:lnTo>
                    <a:pt x="186" y="9538"/>
                  </a:lnTo>
                  <a:lnTo>
                    <a:pt x="186" y="9558"/>
                  </a:lnTo>
                  <a:lnTo>
                    <a:pt x="186" y="9579"/>
                  </a:lnTo>
                  <a:lnTo>
                    <a:pt x="186" y="9600"/>
                  </a:lnTo>
                  <a:lnTo>
                    <a:pt x="186" y="9889"/>
                  </a:lnTo>
                  <a:cubicBezTo>
                    <a:pt x="186" y="9951"/>
                    <a:pt x="207" y="9971"/>
                    <a:pt x="228" y="10054"/>
                  </a:cubicBezTo>
                  <a:lnTo>
                    <a:pt x="310" y="10198"/>
                  </a:lnTo>
                  <a:lnTo>
                    <a:pt x="393" y="10364"/>
                  </a:lnTo>
                  <a:lnTo>
                    <a:pt x="413" y="10405"/>
                  </a:lnTo>
                  <a:cubicBezTo>
                    <a:pt x="434" y="10467"/>
                    <a:pt x="455" y="10487"/>
                    <a:pt x="496" y="10529"/>
                  </a:cubicBezTo>
                  <a:lnTo>
                    <a:pt x="517" y="10591"/>
                  </a:lnTo>
                  <a:cubicBezTo>
                    <a:pt x="558" y="10673"/>
                    <a:pt x="620" y="10756"/>
                    <a:pt x="661" y="10838"/>
                  </a:cubicBezTo>
                  <a:cubicBezTo>
                    <a:pt x="723" y="10900"/>
                    <a:pt x="744" y="10983"/>
                    <a:pt x="764" y="11024"/>
                  </a:cubicBezTo>
                  <a:cubicBezTo>
                    <a:pt x="806" y="11065"/>
                    <a:pt x="847" y="11148"/>
                    <a:pt x="868" y="11210"/>
                  </a:cubicBezTo>
                  <a:cubicBezTo>
                    <a:pt x="971" y="11354"/>
                    <a:pt x="1053" y="11520"/>
                    <a:pt x="1136" y="11664"/>
                  </a:cubicBezTo>
                  <a:cubicBezTo>
                    <a:pt x="1177" y="11767"/>
                    <a:pt x="1219" y="11871"/>
                    <a:pt x="1260" y="12015"/>
                  </a:cubicBezTo>
                  <a:lnTo>
                    <a:pt x="1322" y="12139"/>
                  </a:lnTo>
                  <a:lnTo>
                    <a:pt x="1342" y="12180"/>
                  </a:lnTo>
                  <a:cubicBezTo>
                    <a:pt x="1363" y="12242"/>
                    <a:pt x="1363" y="12263"/>
                    <a:pt x="1363" y="12304"/>
                  </a:cubicBezTo>
                  <a:lnTo>
                    <a:pt x="1363" y="12345"/>
                  </a:lnTo>
                  <a:cubicBezTo>
                    <a:pt x="1384" y="12469"/>
                    <a:pt x="1425" y="12572"/>
                    <a:pt x="1425" y="12676"/>
                  </a:cubicBezTo>
                  <a:lnTo>
                    <a:pt x="1425" y="12820"/>
                  </a:lnTo>
                  <a:lnTo>
                    <a:pt x="1425" y="12923"/>
                  </a:lnTo>
                  <a:cubicBezTo>
                    <a:pt x="1425" y="12965"/>
                    <a:pt x="1425" y="12985"/>
                    <a:pt x="1384" y="13006"/>
                  </a:cubicBezTo>
                  <a:cubicBezTo>
                    <a:pt x="1384" y="13047"/>
                    <a:pt x="1342" y="13068"/>
                    <a:pt x="1322" y="13089"/>
                  </a:cubicBezTo>
                  <a:lnTo>
                    <a:pt x="1322" y="13109"/>
                  </a:lnTo>
                  <a:cubicBezTo>
                    <a:pt x="1322" y="13150"/>
                    <a:pt x="1280" y="13171"/>
                    <a:pt x="1280" y="13192"/>
                  </a:cubicBezTo>
                  <a:cubicBezTo>
                    <a:pt x="1280" y="13212"/>
                    <a:pt x="1260" y="13254"/>
                    <a:pt x="1260" y="13274"/>
                  </a:cubicBezTo>
                  <a:lnTo>
                    <a:pt x="1239" y="13316"/>
                  </a:lnTo>
                  <a:cubicBezTo>
                    <a:pt x="1239" y="13357"/>
                    <a:pt x="1219" y="13378"/>
                    <a:pt x="1177" y="13398"/>
                  </a:cubicBezTo>
                  <a:cubicBezTo>
                    <a:pt x="1157" y="13398"/>
                    <a:pt x="1157" y="13419"/>
                    <a:pt x="1136" y="13419"/>
                  </a:cubicBezTo>
                  <a:cubicBezTo>
                    <a:pt x="1157" y="13460"/>
                    <a:pt x="1157" y="13481"/>
                    <a:pt x="1177" y="13501"/>
                  </a:cubicBezTo>
                  <a:cubicBezTo>
                    <a:pt x="1260" y="13605"/>
                    <a:pt x="1342" y="13708"/>
                    <a:pt x="1363" y="13811"/>
                  </a:cubicBezTo>
                  <a:cubicBezTo>
                    <a:pt x="1446" y="13976"/>
                    <a:pt x="1528" y="14121"/>
                    <a:pt x="1590" y="14245"/>
                  </a:cubicBezTo>
                  <a:lnTo>
                    <a:pt x="1631" y="14327"/>
                  </a:lnTo>
                  <a:lnTo>
                    <a:pt x="1735" y="14534"/>
                  </a:lnTo>
                  <a:cubicBezTo>
                    <a:pt x="1755" y="14596"/>
                    <a:pt x="1776" y="14637"/>
                    <a:pt x="1797" y="14719"/>
                  </a:cubicBezTo>
                  <a:cubicBezTo>
                    <a:pt x="1838" y="14761"/>
                    <a:pt x="1858" y="14823"/>
                    <a:pt x="1858" y="14864"/>
                  </a:cubicBezTo>
                  <a:cubicBezTo>
                    <a:pt x="1900" y="15008"/>
                    <a:pt x="1962" y="15112"/>
                    <a:pt x="2003" y="15215"/>
                  </a:cubicBezTo>
                  <a:cubicBezTo>
                    <a:pt x="2044" y="15256"/>
                    <a:pt x="2044" y="15277"/>
                    <a:pt x="2065" y="15339"/>
                  </a:cubicBezTo>
                  <a:cubicBezTo>
                    <a:pt x="2086" y="15421"/>
                    <a:pt x="2106" y="15483"/>
                    <a:pt x="2168" y="15566"/>
                  </a:cubicBezTo>
                  <a:cubicBezTo>
                    <a:pt x="2209" y="15669"/>
                    <a:pt x="2271" y="15772"/>
                    <a:pt x="2292" y="15875"/>
                  </a:cubicBezTo>
                  <a:lnTo>
                    <a:pt x="2292" y="15896"/>
                  </a:lnTo>
                  <a:lnTo>
                    <a:pt x="2292" y="15937"/>
                  </a:lnTo>
                  <a:cubicBezTo>
                    <a:pt x="2313" y="15979"/>
                    <a:pt x="2313" y="15999"/>
                    <a:pt x="2354" y="16061"/>
                  </a:cubicBezTo>
                  <a:cubicBezTo>
                    <a:pt x="2354" y="16082"/>
                    <a:pt x="2375" y="16102"/>
                    <a:pt x="2375" y="16144"/>
                  </a:cubicBezTo>
                  <a:lnTo>
                    <a:pt x="2375" y="16206"/>
                  </a:lnTo>
                  <a:cubicBezTo>
                    <a:pt x="2457" y="16371"/>
                    <a:pt x="2581" y="16495"/>
                    <a:pt x="2767" y="16660"/>
                  </a:cubicBezTo>
                  <a:lnTo>
                    <a:pt x="3076" y="16887"/>
                  </a:lnTo>
                  <a:cubicBezTo>
                    <a:pt x="3180" y="16928"/>
                    <a:pt x="3242" y="17011"/>
                    <a:pt x="3345" y="17073"/>
                  </a:cubicBezTo>
                  <a:lnTo>
                    <a:pt x="3386" y="17093"/>
                  </a:lnTo>
                  <a:cubicBezTo>
                    <a:pt x="3510" y="17176"/>
                    <a:pt x="3613" y="17217"/>
                    <a:pt x="3737" y="17300"/>
                  </a:cubicBezTo>
                  <a:cubicBezTo>
                    <a:pt x="3861" y="17341"/>
                    <a:pt x="3964" y="17424"/>
                    <a:pt x="4129" y="17486"/>
                  </a:cubicBezTo>
                  <a:cubicBezTo>
                    <a:pt x="4171" y="17506"/>
                    <a:pt x="4253" y="17527"/>
                    <a:pt x="4315" y="17548"/>
                  </a:cubicBezTo>
                  <a:cubicBezTo>
                    <a:pt x="4356" y="17589"/>
                    <a:pt x="4439" y="17609"/>
                    <a:pt x="4480" y="17630"/>
                  </a:cubicBezTo>
                  <a:lnTo>
                    <a:pt x="4645" y="17692"/>
                  </a:lnTo>
                  <a:cubicBezTo>
                    <a:pt x="4728" y="17713"/>
                    <a:pt x="4790" y="17754"/>
                    <a:pt x="4893" y="17795"/>
                  </a:cubicBezTo>
                  <a:cubicBezTo>
                    <a:pt x="4934" y="17795"/>
                    <a:pt x="4955" y="17816"/>
                    <a:pt x="4976" y="17816"/>
                  </a:cubicBezTo>
                  <a:cubicBezTo>
                    <a:pt x="5058" y="17837"/>
                    <a:pt x="5161" y="17898"/>
                    <a:pt x="5244" y="17898"/>
                  </a:cubicBezTo>
                  <a:lnTo>
                    <a:pt x="5265" y="17898"/>
                  </a:lnTo>
                  <a:cubicBezTo>
                    <a:pt x="5285" y="17898"/>
                    <a:pt x="5306" y="17898"/>
                    <a:pt x="5347" y="17857"/>
                  </a:cubicBezTo>
                  <a:cubicBezTo>
                    <a:pt x="5389" y="17898"/>
                    <a:pt x="5471" y="17919"/>
                    <a:pt x="5554" y="17919"/>
                  </a:cubicBezTo>
                  <a:cubicBezTo>
                    <a:pt x="5657" y="17940"/>
                    <a:pt x="5719" y="17940"/>
                    <a:pt x="5822" y="17960"/>
                  </a:cubicBezTo>
                  <a:lnTo>
                    <a:pt x="5967" y="18002"/>
                  </a:lnTo>
                  <a:lnTo>
                    <a:pt x="6276" y="18064"/>
                  </a:lnTo>
                  <a:lnTo>
                    <a:pt x="6379" y="18105"/>
                  </a:lnTo>
                  <a:cubicBezTo>
                    <a:pt x="6441" y="18126"/>
                    <a:pt x="6524" y="18126"/>
                    <a:pt x="6607" y="18146"/>
                  </a:cubicBezTo>
                  <a:lnTo>
                    <a:pt x="7721" y="18146"/>
                  </a:lnTo>
                  <a:lnTo>
                    <a:pt x="7721" y="18311"/>
                  </a:lnTo>
                  <a:cubicBezTo>
                    <a:pt x="7845" y="18311"/>
                    <a:pt x="7990" y="18311"/>
                    <a:pt x="8134" y="18270"/>
                  </a:cubicBezTo>
                  <a:cubicBezTo>
                    <a:pt x="8382" y="18249"/>
                    <a:pt x="8650" y="18229"/>
                    <a:pt x="8919" y="18167"/>
                  </a:cubicBezTo>
                  <a:lnTo>
                    <a:pt x="8981" y="18167"/>
                  </a:lnTo>
                  <a:lnTo>
                    <a:pt x="9166" y="18146"/>
                  </a:lnTo>
                  <a:cubicBezTo>
                    <a:pt x="9373" y="18126"/>
                    <a:pt x="9579" y="18105"/>
                    <a:pt x="9786" y="18043"/>
                  </a:cubicBezTo>
                  <a:lnTo>
                    <a:pt x="9889" y="18022"/>
                  </a:lnTo>
                  <a:cubicBezTo>
                    <a:pt x="9992" y="18002"/>
                    <a:pt x="10095" y="17960"/>
                    <a:pt x="10157" y="17940"/>
                  </a:cubicBezTo>
                  <a:lnTo>
                    <a:pt x="10302" y="17919"/>
                  </a:lnTo>
                  <a:cubicBezTo>
                    <a:pt x="10364" y="17898"/>
                    <a:pt x="10446" y="17898"/>
                    <a:pt x="10529" y="17857"/>
                  </a:cubicBezTo>
                  <a:cubicBezTo>
                    <a:pt x="10735" y="17816"/>
                    <a:pt x="10942" y="17754"/>
                    <a:pt x="11128" y="17692"/>
                  </a:cubicBezTo>
                  <a:lnTo>
                    <a:pt x="11251" y="17630"/>
                  </a:lnTo>
                  <a:cubicBezTo>
                    <a:pt x="11375" y="17589"/>
                    <a:pt x="11499" y="17548"/>
                    <a:pt x="11644" y="17506"/>
                  </a:cubicBezTo>
                  <a:cubicBezTo>
                    <a:pt x="11706" y="17486"/>
                    <a:pt x="11788" y="17444"/>
                    <a:pt x="11850" y="17424"/>
                  </a:cubicBezTo>
                  <a:lnTo>
                    <a:pt x="11974" y="17382"/>
                  </a:lnTo>
                  <a:cubicBezTo>
                    <a:pt x="12098" y="17320"/>
                    <a:pt x="12263" y="17238"/>
                    <a:pt x="12387" y="17197"/>
                  </a:cubicBezTo>
                  <a:cubicBezTo>
                    <a:pt x="12428" y="17176"/>
                    <a:pt x="12511" y="17135"/>
                    <a:pt x="12573" y="17093"/>
                  </a:cubicBezTo>
                  <a:cubicBezTo>
                    <a:pt x="12614" y="17073"/>
                    <a:pt x="12696" y="17031"/>
                    <a:pt x="12738" y="16990"/>
                  </a:cubicBezTo>
                  <a:cubicBezTo>
                    <a:pt x="12882" y="16928"/>
                    <a:pt x="13006" y="16887"/>
                    <a:pt x="13109" y="16804"/>
                  </a:cubicBezTo>
                  <a:cubicBezTo>
                    <a:pt x="13192" y="16763"/>
                    <a:pt x="13295" y="16722"/>
                    <a:pt x="13357" y="16681"/>
                  </a:cubicBezTo>
                  <a:lnTo>
                    <a:pt x="13460" y="16619"/>
                  </a:lnTo>
                  <a:cubicBezTo>
                    <a:pt x="13708" y="16495"/>
                    <a:pt x="13935" y="16371"/>
                    <a:pt x="14162" y="16268"/>
                  </a:cubicBezTo>
                  <a:cubicBezTo>
                    <a:pt x="14369" y="16164"/>
                    <a:pt x="14575" y="16041"/>
                    <a:pt x="14761" y="15937"/>
                  </a:cubicBezTo>
                  <a:lnTo>
                    <a:pt x="14802" y="15896"/>
                  </a:lnTo>
                  <a:cubicBezTo>
                    <a:pt x="15009" y="15772"/>
                    <a:pt x="15256" y="15648"/>
                    <a:pt x="15483" y="15483"/>
                  </a:cubicBezTo>
                  <a:cubicBezTo>
                    <a:pt x="15566" y="15442"/>
                    <a:pt x="15669" y="15359"/>
                    <a:pt x="15731" y="15318"/>
                  </a:cubicBezTo>
                  <a:lnTo>
                    <a:pt x="15793" y="15277"/>
                  </a:lnTo>
                  <a:lnTo>
                    <a:pt x="16103" y="15050"/>
                  </a:lnTo>
                  <a:lnTo>
                    <a:pt x="16412" y="14823"/>
                  </a:lnTo>
                  <a:cubicBezTo>
                    <a:pt x="16516" y="14740"/>
                    <a:pt x="16598" y="14657"/>
                    <a:pt x="16701" y="14596"/>
                  </a:cubicBezTo>
                  <a:lnTo>
                    <a:pt x="16763" y="14534"/>
                  </a:lnTo>
                  <a:lnTo>
                    <a:pt x="16805" y="14513"/>
                  </a:lnTo>
                  <a:cubicBezTo>
                    <a:pt x="16866" y="14430"/>
                    <a:pt x="16970" y="14348"/>
                    <a:pt x="17052" y="14286"/>
                  </a:cubicBezTo>
                  <a:cubicBezTo>
                    <a:pt x="17155" y="14203"/>
                    <a:pt x="17238" y="14100"/>
                    <a:pt x="17341" y="13997"/>
                  </a:cubicBezTo>
                  <a:lnTo>
                    <a:pt x="17486" y="13832"/>
                  </a:lnTo>
                  <a:lnTo>
                    <a:pt x="17630" y="13708"/>
                  </a:lnTo>
                  <a:cubicBezTo>
                    <a:pt x="17692" y="13605"/>
                    <a:pt x="17795" y="13522"/>
                    <a:pt x="17878" y="13419"/>
                  </a:cubicBezTo>
                  <a:cubicBezTo>
                    <a:pt x="17940" y="13357"/>
                    <a:pt x="18002" y="13274"/>
                    <a:pt x="18064" y="13212"/>
                  </a:cubicBezTo>
                  <a:lnTo>
                    <a:pt x="18105" y="13150"/>
                  </a:lnTo>
                  <a:cubicBezTo>
                    <a:pt x="18208" y="13006"/>
                    <a:pt x="18291" y="12903"/>
                    <a:pt x="18394" y="12779"/>
                  </a:cubicBezTo>
                  <a:cubicBezTo>
                    <a:pt x="18559" y="12572"/>
                    <a:pt x="18683" y="12345"/>
                    <a:pt x="18807" y="12139"/>
                  </a:cubicBezTo>
                  <a:lnTo>
                    <a:pt x="18828" y="12077"/>
                  </a:lnTo>
                  <a:cubicBezTo>
                    <a:pt x="18993" y="11850"/>
                    <a:pt x="19117" y="11602"/>
                    <a:pt x="19240" y="11354"/>
                  </a:cubicBezTo>
                  <a:lnTo>
                    <a:pt x="19488" y="10818"/>
                  </a:lnTo>
                  <a:cubicBezTo>
                    <a:pt x="19529" y="10673"/>
                    <a:pt x="19591" y="10487"/>
                    <a:pt x="19633" y="10302"/>
                  </a:cubicBezTo>
                  <a:cubicBezTo>
                    <a:pt x="19695" y="10157"/>
                    <a:pt x="19715" y="9971"/>
                    <a:pt x="19736" y="9786"/>
                  </a:cubicBezTo>
                  <a:lnTo>
                    <a:pt x="19757" y="9662"/>
                  </a:lnTo>
                  <a:cubicBezTo>
                    <a:pt x="19798" y="9497"/>
                    <a:pt x="19818" y="9352"/>
                    <a:pt x="19818" y="9187"/>
                  </a:cubicBezTo>
                  <a:cubicBezTo>
                    <a:pt x="19839" y="9063"/>
                    <a:pt x="19839" y="8960"/>
                    <a:pt x="19839" y="8836"/>
                  </a:cubicBezTo>
                  <a:lnTo>
                    <a:pt x="19839" y="8444"/>
                  </a:lnTo>
                  <a:lnTo>
                    <a:pt x="19839" y="8051"/>
                  </a:lnTo>
                  <a:lnTo>
                    <a:pt x="19839" y="8010"/>
                  </a:lnTo>
                  <a:cubicBezTo>
                    <a:pt x="19839" y="7886"/>
                    <a:pt x="19839" y="7783"/>
                    <a:pt x="19818" y="7639"/>
                  </a:cubicBezTo>
                  <a:cubicBezTo>
                    <a:pt x="19798" y="7412"/>
                    <a:pt x="19736" y="7164"/>
                    <a:pt x="19653" y="6813"/>
                  </a:cubicBezTo>
                  <a:cubicBezTo>
                    <a:pt x="19633" y="6772"/>
                    <a:pt x="19633" y="6689"/>
                    <a:pt x="19612" y="6648"/>
                  </a:cubicBezTo>
                  <a:cubicBezTo>
                    <a:pt x="19591" y="6586"/>
                    <a:pt x="19591" y="6503"/>
                    <a:pt x="19550" y="6462"/>
                  </a:cubicBezTo>
                  <a:cubicBezTo>
                    <a:pt x="19550" y="6400"/>
                    <a:pt x="19529" y="6359"/>
                    <a:pt x="19529" y="6297"/>
                  </a:cubicBezTo>
                  <a:cubicBezTo>
                    <a:pt x="19509" y="6255"/>
                    <a:pt x="19488" y="6173"/>
                    <a:pt x="19447" y="6132"/>
                  </a:cubicBezTo>
                  <a:cubicBezTo>
                    <a:pt x="19344" y="5884"/>
                    <a:pt x="19282" y="5657"/>
                    <a:pt x="19220" y="5450"/>
                  </a:cubicBezTo>
                  <a:cubicBezTo>
                    <a:pt x="19199" y="5347"/>
                    <a:pt x="19179" y="5265"/>
                    <a:pt x="19137" y="5161"/>
                  </a:cubicBezTo>
                  <a:lnTo>
                    <a:pt x="19117" y="5099"/>
                  </a:lnTo>
                  <a:cubicBezTo>
                    <a:pt x="19075" y="4955"/>
                    <a:pt x="19034" y="4852"/>
                    <a:pt x="18993" y="4728"/>
                  </a:cubicBezTo>
                  <a:cubicBezTo>
                    <a:pt x="18931" y="4625"/>
                    <a:pt x="18910" y="4521"/>
                    <a:pt x="18869" y="4418"/>
                  </a:cubicBezTo>
                  <a:lnTo>
                    <a:pt x="18828" y="4336"/>
                  </a:lnTo>
                  <a:lnTo>
                    <a:pt x="18786" y="4232"/>
                  </a:lnTo>
                  <a:cubicBezTo>
                    <a:pt x="18766" y="4170"/>
                    <a:pt x="18704" y="4088"/>
                    <a:pt x="18683" y="3985"/>
                  </a:cubicBezTo>
                  <a:cubicBezTo>
                    <a:pt x="18621" y="3902"/>
                    <a:pt x="18601" y="3820"/>
                    <a:pt x="18559" y="3758"/>
                  </a:cubicBezTo>
                  <a:lnTo>
                    <a:pt x="18477" y="3613"/>
                  </a:lnTo>
                  <a:lnTo>
                    <a:pt x="18394" y="3469"/>
                  </a:lnTo>
                  <a:cubicBezTo>
                    <a:pt x="18373" y="3407"/>
                    <a:pt x="18353" y="3345"/>
                    <a:pt x="18291" y="3283"/>
                  </a:cubicBezTo>
                  <a:lnTo>
                    <a:pt x="18146" y="3056"/>
                  </a:lnTo>
                  <a:lnTo>
                    <a:pt x="18084" y="2973"/>
                  </a:lnTo>
                  <a:lnTo>
                    <a:pt x="18064" y="2953"/>
                  </a:lnTo>
                  <a:cubicBezTo>
                    <a:pt x="18002" y="2870"/>
                    <a:pt x="17961" y="2767"/>
                    <a:pt x="17878" y="2684"/>
                  </a:cubicBezTo>
                  <a:cubicBezTo>
                    <a:pt x="17795" y="2581"/>
                    <a:pt x="17754" y="2519"/>
                    <a:pt x="17672" y="2436"/>
                  </a:cubicBezTo>
                  <a:cubicBezTo>
                    <a:pt x="17630" y="2374"/>
                    <a:pt x="17568" y="2354"/>
                    <a:pt x="17486" y="2313"/>
                  </a:cubicBezTo>
                  <a:lnTo>
                    <a:pt x="17444" y="2271"/>
                  </a:lnTo>
                  <a:lnTo>
                    <a:pt x="17362" y="2209"/>
                  </a:lnTo>
                  <a:cubicBezTo>
                    <a:pt x="17341" y="2209"/>
                    <a:pt x="17321" y="2209"/>
                    <a:pt x="17279" y="2168"/>
                  </a:cubicBezTo>
                  <a:cubicBezTo>
                    <a:pt x="17259" y="2147"/>
                    <a:pt x="17238" y="2147"/>
                    <a:pt x="17176" y="2127"/>
                  </a:cubicBezTo>
                  <a:cubicBezTo>
                    <a:pt x="17135" y="2106"/>
                    <a:pt x="17073" y="2044"/>
                    <a:pt x="17032" y="2024"/>
                  </a:cubicBezTo>
                  <a:lnTo>
                    <a:pt x="16970" y="2003"/>
                  </a:lnTo>
                  <a:cubicBezTo>
                    <a:pt x="16866" y="1920"/>
                    <a:pt x="16805" y="1838"/>
                    <a:pt x="16701" y="1735"/>
                  </a:cubicBezTo>
                  <a:lnTo>
                    <a:pt x="16639" y="1693"/>
                  </a:lnTo>
                  <a:lnTo>
                    <a:pt x="16598" y="1631"/>
                  </a:lnTo>
                  <a:lnTo>
                    <a:pt x="16516" y="1549"/>
                  </a:lnTo>
                  <a:lnTo>
                    <a:pt x="16454" y="1507"/>
                  </a:lnTo>
                  <a:cubicBezTo>
                    <a:pt x="16412" y="1446"/>
                    <a:pt x="16350" y="1404"/>
                    <a:pt x="16309" y="1384"/>
                  </a:cubicBezTo>
                  <a:cubicBezTo>
                    <a:pt x="16226" y="1301"/>
                    <a:pt x="16185" y="1239"/>
                    <a:pt x="16103" y="1198"/>
                  </a:cubicBezTo>
                  <a:lnTo>
                    <a:pt x="16041" y="1136"/>
                  </a:lnTo>
                  <a:lnTo>
                    <a:pt x="15979" y="1074"/>
                  </a:lnTo>
                  <a:cubicBezTo>
                    <a:pt x="15896" y="1012"/>
                    <a:pt x="15814" y="929"/>
                    <a:pt x="15772" y="868"/>
                  </a:cubicBezTo>
                  <a:cubicBezTo>
                    <a:pt x="15690" y="785"/>
                    <a:pt x="15628" y="702"/>
                    <a:pt x="15566" y="620"/>
                  </a:cubicBezTo>
                  <a:cubicBezTo>
                    <a:pt x="15525" y="579"/>
                    <a:pt x="15483" y="558"/>
                    <a:pt x="15463" y="496"/>
                  </a:cubicBezTo>
                  <a:lnTo>
                    <a:pt x="15318" y="372"/>
                  </a:lnTo>
                  <a:lnTo>
                    <a:pt x="15194" y="248"/>
                  </a:lnTo>
                  <a:lnTo>
                    <a:pt x="15070" y="104"/>
                  </a:lnTo>
                  <a:lnTo>
                    <a:pt x="15050" y="104"/>
                  </a:lnTo>
                  <a:cubicBezTo>
                    <a:pt x="15009" y="83"/>
                    <a:pt x="14988" y="62"/>
                    <a:pt x="14947" y="42"/>
                  </a:cubicBezTo>
                  <a:cubicBezTo>
                    <a:pt x="14905" y="0"/>
                    <a:pt x="14885" y="0"/>
                    <a:pt x="14864" y="0"/>
                  </a:cubicBezTo>
                  <a:close/>
                </a:path>
              </a:pathLst>
            </a:custGeom>
            <a:solidFill>
              <a:srgbClr val="F7D7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1" name="Google Shape;2151;p49"/>
            <p:cNvSpPr/>
            <p:nvPr/>
          </p:nvSpPr>
          <p:spPr>
            <a:xfrm rot="1636890">
              <a:off x="5896683" y="1741574"/>
              <a:ext cx="731347" cy="1105572"/>
            </a:xfrm>
            <a:custGeom>
              <a:rect b="b" l="l" r="r" t="t"/>
              <a:pathLst>
                <a:path extrusionOk="0" h="17197" w="11376">
                  <a:moveTo>
                    <a:pt x="9621" y="0"/>
                  </a:moveTo>
                  <a:cubicBezTo>
                    <a:pt x="9559" y="0"/>
                    <a:pt x="9517" y="21"/>
                    <a:pt x="9455" y="21"/>
                  </a:cubicBezTo>
                  <a:lnTo>
                    <a:pt x="9084" y="104"/>
                  </a:lnTo>
                  <a:cubicBezTo>
                    <a:pt x="8939" y="124"/>
                    <a:pt x="8815" y="166"/>
                    <a:pt x="8712" y="207"/>
                  </a:cubicBezTo>
                  <a:cubicBezTo>
                    <a:pt x="8588" y="248"/>
                    <a:pt x="8485" y="310"/>
                    <a:pt x="8382" y="351"/>
                  </a:cubicBezTo>
                  <a:cubicBezTo>
                    <a:pt x="8258" y="413"/>
                    <a:pt x="8155" y="475"/>
                    <a:pt x="8052" y="558"/>
                  </a:cubicBezTo>
                  <a:lnTo>
                    <a:pt x="7969" y="558"/>
                  </a:lnTo>
                  <a:cubicBezTo>
                    <a:pt x="7948" y="558"/>
                    <a:pt x="7907" y="558"/>
                    <a:pt x="7887" y="578"/>
                  </a:cubicBezTo>
                  <a:cubicBezTo>
                    <a:pt x="7804" y="640"/>
                    <a:pt x="7701" y="682"/>
                    <a:pt x="7639" y="744"/>
                  </a:cubicBezTo>
                  <a:lnTo>
                    <a:pt x="7577" y="764"/>
                  </a:lnTo>
                  <a:cubicBezTo>
                    <a:pt x="7474" y="847"/>
                    <a:pt x="7391" y="888"/>
                    <a:pt x="7288" y="971"/>
                  </a:cubicBezTo>
                  <a:cubicBezTo>
                    <a:pt x="7123" y="1136"/>
                    <a:pt x="6958" y="1280"/>
                    <a:pt x="6772" y="1445"/>
                  </a:cubicBezTo>
                  <a:lnTo>
                    <a:pt x="6751" y="1466"/>
                  </a:lnTo>
                  <a:lnTo>
                    <a:pt x="6565" y="1652"/>
                  </a:lnTo>
                  <a:lnTo>
                    <a:pt x="6524" y="1693"/>
                  </a:lnTo>
                  <a:lnTo>
                    <a:pt x="6441" y="1796"/>
                  </a:lnTo>
                  <a:cubicBezTo>
                    <a:pt x="6400" y="1858"/>
                    <a:pt x="6359" y="1900"/>
                    <a:pt x="6318" y="1961"/>
                  </a:cubicBezTo>
                  <a:lnTo>
                    <a:pt x="6091" y="2189"/>
                  </a:lnTo>
                  <a:cubicBezTo>
                    <a:pt x="6008" y="2271"/>
                    <a:pt x="5925" y="2333"/>
                    <a:pt x="5884" y="2436"/>
                  </a:cubicBezTo>
                  <a:lnTo>
                    <a:pt x="5843" y="2478"/>
                  </a:lnTo>
                  <a:cubicBezTo>
                    <a:pt x="5781" y="2540"/>
                    <a:pt x="5719" y="2601"/>
                    <a:pt x="5678" y="2684"/>
                  </a:cubicBezTo>
                  <a:cubicBezTo>
                    <a:pt x="5616" y="2746"/>
                    <a:pt x="5533" y="2808"/>
                    <a:pt x="5492" y="2890"/>
                  </a:cubicBezTo>
                  <a:cubicBezTo>
                    <a:pt x="5430" y="2932"/>
                    <a:pt x="5389" y="3014"/>
                    <a:pt x="5327" y="3097"/>
                  </a:cubicBezTo>
                  <a:lnTo>
                    <a:pt x="5285" y="3138"/>
                  </a:lnTo>
                  <a:lnTo>
                    <a:pt x="5203" y="3241"/>
                  </a:lnTo>
                  <a:cubicBezTo>
                    <a:pt x="5182" y="3303"/>
                    <a:pt x="5120" y="3324"/>
                    <a:pt x="5100" y="3365"/>
                  </a:cubicBezTo>
                  <a:cubicBezTo>
                    <a:pt x="5017" y="3468"/>
                    <a:pt x="4914" y="3572"/>
                    <a:pt x="4852" y="3675"/>
                  </a:cubicBezTo>
                  <a:lnTo>
                    <a:pt x="4604" y="3985"/>
                  </a:lnTo>
                  <a:cubicBezTo>
                    <a:pt x="4584" y="4046"/>
                    <a:pt x="4563" y="4088"/>
                    <a:pt x="4501" y="4129"/>
                  </a:cubicBezTo>
                  <a:cubicBezTo>
                    <a:pt x="4460" y="4191"/>
                    <a:pt x="4398" y="4253"/>
                    <a:pt x="4377" y="4336"/>
                  </a:cubicBezTo>
                  <a:cubicBezTo>
                    <a:pt x="4336" y="4377"/>
                    <a:pt x="4336" y="4439"/>
                    <a:pt x="4295" y="4480"/>
                  </a:cubicBezTo>
                  <a:cubicBezTo>
                    <a:pt x="4274" y="4542"/>
                    <a:pt x="4253" y="4583"/>
                    <a:pt x="4233" y="4604"/>
                  </a:cubicBezTo>
                  <a:lnTo>
                    <a:pt x="4191" y="4666"/>
                  </a:lnTo>
                  <a:lnTo>
                    <a:pt x="4171" y="4686"/>
                  </a:lnTo>
                  <a:cubicBezTo>
                    <a:pt x="4150" y="4748"/>
                    <a:pt x="4129" y="4790"/>
                    <a:pt x="4088" y="4810"/>
                  </a:cubicBezTo>
                  <a:cubicBezTo>
                    <a:pt x="4067" y="4852"/>
                    <a:pt x="4067" y="4893"/>
                    <a:pt x="4047" y="4914"/>
                  </a:cubicBezTo>
                  <a:lnTo>
                    <a:pt x="4026" y="4975"/>
                  </a:lnTo>
                  <a:cubicBezTo>
                    <a:pt x="3964" y="5058"/>
                    <a:pt x="3944" y="5120"/>
                    <a:pt x="3882" y="5203"/>
                  </a:cubicBezTo>
                  <a:lnTo>
                    <a:pt x="3820" y="5326"/>
                  </a:lnTo>
                  <a:lnTo>
                    <a:pt x="3778" y="5388"/>
                  </a:lnTo>
                  <a:lnTo>
                    <a:pt x="3717" y="5512"/>
                  </a:lnTo>
                  <a:cubicBezTo>
                    <a:pt x="3675" y="5595"/>
                    <a:pt x="3634" y="5636"/>
                    <a:pt x="3572" y="5698"/>
                  </a:cubicBezTo>
                  <a:cubicBezTo>
                    <a:pt x="3572" y="5719"/>
                    <a:pt x="3551" y="5719"/>
                    <a:pt x="3551" y="5739"/>
                  </a:cubicBezTo>
                  <a:cubicBezTo>
                    <a:pt x="3531" y="5801"/>
                    <a:pt x="3510" y="5822"/>
                    <a:pt x="3469" y="5842"/>
                  </a:cubicBezTo>
                  <a:lnTo>
                    <a:pt x="3407" y="6008"/>
                  </a:lnTo>
                  <a:lnTo>
                    <a:pt x="3366" y="6049"/>
                  </a:lnTo>
                  <a:cubicBezTo>
                    <a:pt x="3345" y="6131"/>
                    <a:pt x="3304" y="6214"/>
                    <a:pt x="3262" y="6255"/>
                  </a:cubicBezTo>
                  <a:lnTo>
                    <a:pt x="3200" y="6421"/>
                  </a:lnTo>
                  <a:lnTo>
                    <a:pt x="3118" y="6565"/>
                  </a:lnTo>
                  <a:lnTo>
                    <a:pt x="3056" y="6710"/>
                  </a:lnTo>
                  <a:cubicBezTo>
                    <a:pt x="3015" y="6813"/>
                    <a:pt x="2953" y="6937"/>
                    <a:pt x="2891" y="7040"/>
                  </a:cubicBezTo>
                  <a:lnTo>
                    <a:pt x="2829" y="7122"/>
                  </a:lnTo>
                  <a:cubicBezTo>
                    <a:pt x="2808" y="7143"/>
                    <a:pt x="2788" y="7184"/>
                    <a:pt x="2788" y="7226"/>
                  </a:cubicBezTo>
                  <a:cubicBezTo>
                    <a:pt x="2726" y="7288"/>
                    <a:pt x="2705" y="7370"/>
                    <a:pt x="2643" y="7453"/>
                  </a:cubicBezTo>
                  <a:cubicBezTo>
                    <a:pt x="2622" y="7473"/>
                    <a:pt x="2602" y="7535"/>
                    <a:pt x="2581" y="7556"/>
                  </a:cubicBezTo>
                  <a:cubicBezTo>
                    <a:pt x="2540" y="7494"/>
                    <a:pt x="2519" y="7473"/>
                    <a:pt x="2519" y="7453"/>
                  </a:cubicBezTo>
                  <a:cubicBezTo>
                    <a:pt x="2416" y="7349"/>
                    <a:pt x="2333" y="7246"/>
                    <a:pt x="2292" y="7143"/>
                  </a:cubicBezTo>
                  <a:lnTo>
                    <a:pt x="2271" y="7122"/>
                  </a:lnTo>
                  <a:cubicBezTo>
                    <a:pt x="2210" y="7019"/>
                    <a:pt x="2127" y="6916"/>
                    <a:pt x="2065" y="6813"/>
                  </a:cubicBezTo>
                  <a:cubicBezTo>
                    <a:pt x="2024" y="6751"/>
                    <a:pt x="2003" y="6730"/>
                    <a:pt x="1982" y="6710"/>
                  </a:cubicBezTo>
                  <a:cubicBezTo>
                    <a:pt x="1962" y="6668"/>
                    <a:pt x="1962" y="6648"/>
                    <a:pt x="1921" y="6648"/>
                  </a:cubicBezTo>
                  <a:cubicBezTo>
                    <a:pt x="1900" y="6627"/>
                    <a:pt x="1879" y="6606"/>
                    <a:pt x="1817" y="6565"/>
                  </a:cubicBezTo>
                  <a:cubicBezTo>
                    <a:pt x="1797" y="6544"/>
                    <a:pt x="1776" y="6524"/>
                    <a:pt x="1714" y="6524"/>
                  </a:cubicBezTo>
                  <a:lnTo>
                    <a:pt x="1673" y="6503"/>
                  </a:lnTo>
                  <a:lnTo>
                    <a:pt x="1652" y="6462"/>
                  </a:lnTo>
                  <a:cubicBezTo>
                    <a:pt x="1611" y="6441"/>
                    <a:pt x="1570" y="6421"/>
                    <a:pt x="1549" y="6421"/>
                  </a:cubicBezTo>
                  <a:cubicBezTo>
                    <a:pt x="1487" y="6400"/>
                    <a:pt x="1466" y="6400"/>
                    <a:pt x="1404" y="6400"/>
                  </a:cubicBezTo>
                  <a:cubicBezTo>
                    <a:pt x="1363" y="6400"/>
                    <a:pt x="1301" y="6421"/>
                    <a:pt x="1260" y="6441"/>
                  </a:cubicBezTo>
                  <a:cubicBezTo>
                    <a:pt x="1198" y="6503"/>
                    <a:pt x="1157" y="6565"/>
                    <a:pt x="1136" y="6648"/>
                  </a:cubicBezTo>
                  <a:cubicBezTo>
                    <a:pt x="1095" y="6710"/>
                    <a:pt x="1095" y="6771"/>
                    <a:pt x="1095" y="6833"/>
                  </a:cubicBezTo>
                  <a:cubicBezTo>
                    <a:pt x="1095" y="6916"/>
                    <a:pt x="1136" y="7019"/>
                    <a:pt x="1157" y="7122"/>
                  </a:cubicBezTo>
                  <a:cubicBezTo>
                    <a:pt x="1177" y="7164"/>
                    <a:pt x="1177" y="7184"/>
                    <a:pt x="1198" y="7246"/>
                  </a:cubicBezTo>
                  <a:lnTo>
                    <a:pt x="1239" y="7267"/>
                  </a:lnTo>
                  <a:cubicBezTo>
                    <a:pt x="1260" y="7329"/>
                    <a:pt x="1281" y="7391"/>
                    <a:pt x="1342" y="7453"/>
                  </a:cubicBezTo>
                  <a:lnTo>
                    <a:pt x="1384" y="7535"/>
                  </a:lnTo>
                  <a:lnTo>
                    <a:pt x="1404" y="7577"/>
                  </a:lnTo>
                  <a:cubicBezTo>
                    <a:pt x="1446" y="7638"/>
                    <a:pt x="1466" y="7659"/>
                    <a:pt x="1487" y="7700"/>
                  </a:cubicBezTo>
                  <a:lnTo>
                    <a:pt x="1508" y="7742"/>
                  </a:lnTo>
                  <a:lnTo>
                    <a:pt x="1570" y="7804"/>
                  </a:lnTo>
                  <a:cubicBezTo>
                    <a:pt x="1611" y="7886"/>
                    <a:pt x="1673" y="7969"/>
                    <a:pt x="1693" y="8051"/>
                  </a:cubicBezTo>
                  <a:cubicBezTo>
                    <a:pt x="1714" y="8093"/>
                    <a:pt x="1755" y="8155"/>
                    <a:pt x="1755" y="8196"/>
                  </a:cubicBezTo>
                  <a:cubicBezTo>
                    <a:pt x="1714" y="8196"/>
                    <a:pt x="1714" y="8196"/>
                    <a:pt x="1693" y="8175"/>
                  </a:cubicBezTo>
                  <a:cubicBezTo>
                    <a:pt x="1570" y="8113"/>
                    <a:pt x="1446" y="8093"/>
                    <a:pt x="1301" y="8072"/>
                  </a:cubicBezTo>
                  <a:cubicBezTo>
                    <a:pt x="1198" y="8051"/>
                    <a:pt x="1095" y="8051"/>
                    <a:pt x="971" y="8051"/>
                  </a:cubicBezTo>
                  <a:lnTo>
                    <a:pt x="537" y="8051"/>
                  </a:lnTo>
                  <a:cubicBezTo>
                    <a:pt x="517" y="8051"/>
                    <a:pt x="475" y="8051"/>
                    <a:pt x="455" y="8072"/>
                  </a:cubicBezTo>
                  <a:lnTo>
                    <a:pt x="414" y="8072"/>
                  </a:lnTo>
                  <a:cubicBezTo>
                    <a:pt x="352" y="8072"/>
                    <a:pt x="310" y="8093"/>
                    <a:pt x="248" y="8113"/>
                  </a:cubicBezTo>
                  <a:cubicBezTo>
                    <a:pt x="207" y="8155"/>
                    <a:pt x="166" y="8175"/>
                    <a:pt x="125" y="8196"/>
                  </a:cubicBezTo>
                  <a:cubicBezTo>
                    <a:pt x="63" y="8258"/>
                    <a:pt x="42" y="8299"/>
                    <a:pt x="21" y="8361"/>
                  </a:cubicBezTo>
                  <a:cubicBezTo>
                    <a:pt x="1" y="8402"/>
                    <a:pt x="1" y="8485"/>
                    <a:pt x="1" y="8526"/>
                  </a:cubicBezTo>
                  <a:cubicBezTo>
                    <a:pt x="21" y="8588"/>
                    <a:pt x="63" y="8629"/>
                    <a:pt x="125" y="8671"/>
                  </a:cubicBezTo>
                  <a:cubicBezTo>
                    <a:pt x="166" y="8691"/>
                    <a:pt x="228" y="8691"/>
                    <a:pt x="269" y="8691"/>
                  </a:cubicBezTo>
                  <a:lnTo>
                    <a:pt x="1508" y="8691"/>
                  </a:lnTo>
                  <a:cubicBezTo>
                    <a:pt x="1487" y="8733"/>
                    <a:pt x="1446" y="8795"/>
                    <a:pt x="1384" y="8815"/>
                  </a:cubicBezTo>
                  <a:cubicBezTo>
                    <a:pt x="1363" y="8836"/>
                    <a:pt x="1301" y="8877"/>
                    <a:pt x="1281" y="8898"/>
                  </a:cubicBezTo>
                  <a:cubicBezTo>
                    <a:pt x="1239" y="8918"/>
                    <a:pt x="1198" y="8939"/>
                    <a:pt x="1157" y="9001"/>
                  </a:cubicBezTo>
                  <a:cubicBezTo>
                    <a:pt x="1074" y="9042"/>
                    <a:pt x="1033" y="9125"/>
                    <a:pt x="971" y="9187"/>
                  </a:cubicBezTo>
                  <a:cubicBezTo>
                    <a:pt x="888" y="9290"/>
                    <a:pt x="847" y="9393"/>
                    <a:pt x="826" y="9455"/>
                  </a:cubicBezTo>
                  <a:lnTo>
                    <a:pt x="826" y="9517"/>
                  </a:lnTo>
                  <a:cubicBezTo>
                    <a:pt x="785" y="9558"/>
                    <a:pt x="744" y="9641"/>
                    <a:pt x="723" y="9703"/>
                  </a:cubicBezTo>
                  <a:cubicBezTo>
                    <a:pt x="661" y="9806"/>
                    <a:pt x="641" y="9909"/>
                    <a:pt x="579" y="10012"/>
                  </a:cubicBezTo>
                  <a:cubicBezTo>
                    <a:pt x="558" y="10116"/>
                    <a:pt x="517" y="10219"/>
                    <a:pt x="475" y="10343"/>
                  </a:cubicBezTo>
                  <a:cubicBezTo>
                    <a:pt x="455" y="10384"/>
                    <a:pt x="455" y="10467"/>
                    <a:pt x="455" y="10529"/>
                  </a:cubicBezTo>
                  <a:lnTo>
                    <a:pt x="455" y="10570"/>
                  </a:lnTo>
                  <a:cubicBezTo>
                    <a:pt x="455" y="10632"/>
                    <a:pt x="434" y="10694"/>
                    <a:pt x="434" y="10756"/>
                  </a:cubicBezTo>
                  <a:cubicBezTo>
                    <a:pt x="434" y="10838"/>
                    <a:pt x="414" y="10941"/>
                    <a:pt x="414" y="11045"/>
                  </a:cubicBezTo>
                  <a:lnTo>
                    <a:pt x="414" y="11065"/>
                  </a:lnTo>
                  <a:lnTo>
                    <a:pt x="414" y="11189"/>
                  </a:lnTo>
                  <a:lnTo>
                    <a:pt x="414" y="11354"/>
                  </a:lnTo>
                  <a:lnTo>
                    <a:pt x="414" y="11870"/>
                  </a:lnTo>
                  <a:cubicBezTo>
                    <a:pt x="434" y="12015"/>
                    <a:pt x="434" y="12180"/>
                    <a:pt x="455" y="12325"/>
                  </a:cubicBezTo>
                  <a:lnTo>
                    <a:pt x="455" y="12387"/>
                  </a:lnTo>
                  <a:cubicBezTo>
                    <a:pt x="455" y="12428"/>
                    <a:pt x="475" y="12510"/>
                    <a:pt x="475" y="12552"/>
                  </a:cubicBezTo>
                  <a:cubicBezTo>
                    <a:pt x="475" y="12614"/>
                    <a:pt x="517" y="12634"/>
                    <a:pt x="517" y="12696"/>
                  </a:cubicBezTo>
                  <a:lnTo>
                    <a:pt x="537" y="12799"/>
                  </a:lnTo>
                  <a:lnTo>
                    <a:pt x="537" y="12841"/>
                  </a:lnTo>
                  <a:cubicBezTo>
                    <a:pt x="537" y="12903"/>
                    <a:pt x="558" y="12965"/>
                    <a:pt x="558" y="13026"/>
                  </a:cubicBezTo>
                  <a:cubicBezTo>
                    <a:pt x="558" y="13068"/>
                    <a:pt x="579" y="13109"/>
                    <a:pt x="579" y="13150"/>
                  </a:cubicBezTo>
                  <a:cubicBezTo>
                    <a:pt x="579" y="13171"/>
                    <a:pt x="620" y="13233"/>
                    <a:pt x="620" y="13274"/>
                  </a:cubicBezTo>
                  <a:cubicBezTo>
                    <a:pt x="620" y="13336"/>
                    <a:pt x="641" y="13377"/>
                    <a:pt x="641" y="13419"/>
                  </a:cubicBezTo>
                  <a:lnTo>
                    <a:pt x="682" y="13584"/>
                  </a:lnTo>
                  <a:lnTo>
                    <a:pt x="744" y="13770"/>
                  </a:lnTo>
                  <a:lnTo>
                    <a:pt x="826" y="14079"/>
                  </a:lnTo>
                  <a:cubicBezTo>
                    <a:pt x="847" y="14141"/>
                    <a:pt x="847" y="14182"/>
                    <a:pt x="868" y="14244"/>
                  </a:cubicBezTo>
                  <a:cubicBezTo>
                    <a:pt x="888" y="14286"/>
                    <a:pt x="888" y="14348"/>
                    <a:pt x="888" y="14368"/>
                  </a:cubicBezTo>
                  <a:lnTo>
                    <a:pt x="971" y="14678"/>
                  </a:lnTo>
                  <a:cubicBezTo>
                    <a:pt x="992" y="14761"/>
                    <a:pt x="1033" y="14864"/>
                    <a:pt x="1074" y="14926"/>
                  </a:cubicBezTo>
                  <a:lnTo>
                    <a:pt x="1095" y="14988"/>
                  </a:lnTo>
                  <a:lnTo>
                    <a:pt x="1177" y="15215"/>
                  </a:lnTo>
                  <a:lnTo>
                    <a:pt x="1198" y="15297"/>
                  </a:lnTo>
                  <a:cubicBezTo>
                    <a:pt x="1239" y="15380"/>
                    <a:pt x="1281" y="15483"/>
                    <a:pt x="1301" y="15545"/>
                  </a:cubicBezTo>
                  <a:lnTo>
                    <a:pt x="1466" y="15793"/>
                  </a:lnTo>
                  <a:lnTo>
                    <a:pt x="1611" y="16020"/>
                  </a:lnTo>
                  <a:lnTo>
                    <a:pt x="1652" y="16061"/>
                  </a:lnTo>
                  <a:cubicBezTo>
                    <a:pt x="1693" y="16206"/>
                    <a:pt x="1776" y="16309"/>
                    <a:pt x="1817" y="16433"/>
                  </a:cubicBezTo>
                  <a:cubicBezTo>
                    <a:pt x="1817" y="16453"/>
                    <a:pt x="1859" y="16453"/>
                    <a:pt x="1900" y="16453"/>
                  </a:cubicBezTo>
                  <a:lnTo>
                    <a:pt x="1921" y="16453"/>
                  </a:lnTo>
                  <a:cubicBezTo>
                    <a:pt x="1962" y="16515"/>
                    <a:pt x="1982" y="16557"/>
                    <a:pt x="2003" y="16639"/>
                  </a:cubicBezTo>
                  <a:cubicBezTo>
                    <a:pt x="2065" y="16742"/>
                    <a:pt x="2086" y="16825"/>
                    <a:pt x="2106" y="16887"/>
                  </a:cubicBezTo>
                  <a:cubicBezTo>
                    <a:pt x="2106" y="16928"/>
                    <a:pt x="2127" y="16969"/>
                    <a:pt x="2127" y="16990"/>
                  </a:cubicBezTo>
                  <a:cubicBezTo>
                    <a:pt x="2127" y="17031"/>
                    <a:pt x="2168" y="17073"/>
                    <a:pt x="2168" y="17093"/>
                  </a:cubicBezTo>
                  <a:lnTo>
                    <a:pt x="2168" y="17135"/>
                  </a:lnTo>
                  <a:cubicBezTo>
                    <a:pt x="2395" y="17176"/>
                    <a:pt x="2416" y="17196"/>
                    <a:pt x="2478" y="17196"/>
                  </a:cubicBezTo>
                  <a:cubicBezTo>
                    <a:pt x="2499" y="17196"/>
                    <a:pt x="2519" y="17176"/>
                    <a:pt x="2519" y="17176"/>
                  </a:cubicBezTo>
                  <a:cubicBezTo>
                    <a:pt x="2519" y="17155"/>
                    <a:pt x="2540" y="17155"/>
                    <a:pt x="2519" y="17135"/>
                  </a:cubicBezTo>
                  <a:cubicBezTo>
                    <a:pt x="2519" y="17073"/>
                    <a:pt x="2499" y="16990"/>
                    <a:pt x="2478" y="16949"/>
                  </a:cubicBezTo>
                  <a:cubicBezTo>
                    <a:pt x="2478" y="16928"/>
                    <a:pt x="2437" y="16866"/>
                    <a:pt x="2437" y="16846"/>
                  </a:cubicBezTo>
                  <a:lnTo>
                    <a:pt x="2437" y="16784"/>
                  </a:lnTo>
                  <a:cubicBezTo>
                    <a:pt x="2437" y="16722"/>
                    <a:pt x="2416" y="16660"/>
                    <a:pt x="2395" y="16618"/>
                  </a:cubicBezTo>
                  <a:cubicBezTo>
                    <a:pt x="2395" y="16577"/>
                    <a:pt x="2375" y="16557"/>
                    <a:pt x="2375" y="16515"/>
                  </a:cubicBezTo>
                  <a:cubicBezTo>
                    <a:pt x="2375" y="16474"/>
                    <a:pt x="2333" y="16433"/>
                    <a:pt x="2333" y="16412"/>
                  </a:cubicBezTo>
                  <a:cubicBezTo>
                    <a:pt x="2333" y="16350"/>
                    <a:pt x="2313" y="16267"/>
                    <a:pt x="2292" y="16226"/>
                  </a:cubicBezTo>
                  <a:cubicBezTo>
                    <a:pt x="2251" y="16123"/>
                    <a:pt x="2251" y="16020"/>
                    <a:pt x="2230" y="15917"/>
                  </a:cubicBezTo>
                  <a:cubicBezTo>
                    <a:pt x="2230" y="15834"/>
                    <a:pt x="2210" y="15731"/>
                    <a:pt x="2210" y="15648"/>
                  </a:cubicBezTo>
                  <a:lnTo>
                    <a:pt x="2210" y="15628"/>
                  </a:lnTo>
                  <a:cubicBezTo>
                    <a:pt x="2189" y="15483"/>
                    <a:pt x="2189" y="15318"/>
                    <a:pt x="2189" y="15215"/>
                  </a:cubicBezTo>
                  <a:lnTo>
                    <a:pt x="2189" y="15070"/>
                  </a:lnTo>
                  <a:cubicBezTo>
                    <a:pt x="2189" y="14864"/>
                    <a:pt x="2148" y="14657"/>
                    <a:pt x="2148" y="14410"/>
                  </a:cubicBezTo>
                  <a:lnTo>
                    <a:pt x="2148" y="14389"/>
                  </a:lnTo>
                  <a:lnTo>
                    <a:pt x="2148" y="14265"/>
                  </a:lnTo>
                  <a:lnTo>
                    <a:pt x="2148" y="14141"/>
                  </a:lnTo>
                  <a:lnTo>
                    <a:pt x="2148" y="13832"/>
                  </a:lnTo>
                  <a:cubicBezTo>
                    <a:pt x="2148" y="13728"/>
                    <a:pt x="2148" y="13625"/>
                    <a:pt x="2189" y="13522"/>
                  </a:cubicBezTo>
                  <a:cubicBezTo>
                    <a:pt x="2189" y="13460"/>
                    <a:pt x="2189" y="13419"/>
                    <a:pt x="2210" y="13357"/>
                  </a:cubicBezTo>
                  <a:lnTo>
                    <a:pt x="2210" y="13254"/>
                  </a:lnTo>
                  <a:cubicBezTo>
                    <a:pt x="2210" y="13171"/>
                    <a:pt x="2210" y="13130"/>
                    <a:pt x="2230" y="13047"/>
                  </a:cubicBezTo>
                  <a:cubicBezTo>
                    <a:pt x="2230" y="12944"/>
                    <a:pt x="2251" y="12841"/>
                    <a:pt x="2251" y="12737"/>
                  </a:cubicBezTo>
                  <a:cubicBezTo>
                    <a:pt x="2251" y="12696"/>
                    <a:pt x="2292" y="12614"/>
                    <a:pt x="2292" y="12552"/>
                  </a:cubicBezTo>
                  <a:lnTo>
                    <a:pt x="2292" y="12448"/>
                  </a:lnTo>
                  <a:lnTo>
                    <a:pt x="2292" y="12387"/>
                  </a:lnTo>
                  <a:cubicBezTo>
                    <a:pt x="2292" y="12304"/>
                    <a:pt x="2313" y="12242"/>
                    <a:pt x="2313" y="12180"/>
                  </a:cubicBezTo>
                  <a:lnTo>
                    <a:pt x="2313" y="12118"/>
                  </a:lnTo>
                  <a:cubicBezTo>
                    <a:pt x="2313" y="12036"/>
                    <a:pt x="2333" y="11974"/>
                    <a:pt x="2333" y="11912"/>
                  </a:cubicBezTo>
                  <a:cubicBezTo>
                    <a:pt x="2333" y="11829"/>
                    <a:pt x="2375" y="11767"/>
                    <a:pt x="2395" y="11685"/>
                  </a:cubicBezTo>
                  <a:lnTo>
                    <a:pt x="2395" y="11664"/>
                  </a:lnTo>
                  <a:lnTo>
                    <a:pt x="2416" y="11602"/>
                  </a:lnTo>
                  <a:lnTo>
                    <a:pt x="2416" y="11581"/>
                  </a:lnTo>
                  <a:lnTo>
                    <a:pt x="2416" y="11561"/>
                  </a:lnTo>
                  <a:cubicBezTo>
                    <a:pt x="2437" y="11478"/>
                    <a:pt x="2478" y="11396"/>
                    <a:pt x="2478" y="11313"/>
                  </a:cubicBezTo>
                  <a:cubicBezTo>
                    <a:pt x="2499" y="11272"/>
                    <a:pt x="2499" y="11189"/>
                    <a:pt x="2519" y="11148"/>
                  </a:cubicBezTo>
                  <a:cubicBezTo>
                    <a:pt x="2540" y="11086"/>
                    <a:pt x="2540" y="11045"/>
                    <a:pt x="2581" y="10983"/>
                  </a:cubicBezTo>
                  <a:cubicBezTo>
                    <a:pt x="2602" y="10880"/>
                    <a:pt x="2622" y="10776"/>
                    <a:pt x="2684" y="10673"/>
                  </a:cubicBezTo>
                  <a:cubicBezTo>
                    <a:pt x="2705" y="10570"/>
                    <a:pt x="2746" y="10467"/>
                    <a:pt x="2788" y="10343"/>
                  </a:cubicBezTo>
                  <a:cubicBezTo>
                    <a:pt x="2808" y="10240"/>
                    <a:pt x="2849" y="10136"/>
                    <a:pt x="2911" y="10033"/>
                  </a:cubicBezTo>
                  <a:lnTo>
                    <a:pt x="2932" y="9971"/>
                  </a:lnTo>
                  <a:cubicBezTo>
                    <a:pt x="2994" y="9868"/>
                    <a:pt x="3035" y="9744"/>
                    <a:pt x="3097" y="9641"/>
                  </a:cubicBezTo>
                  <a:lnTo>
                    <a:pt x="3118" y="9558"/>
                  </a:lnTo>
                  <a:lnTo>
                    <a:pt x="3138" y="9496"/>
                  </a:lnTo>
                  <a:lnTo>
                    <a:pt x="3221" y="9331"/>
                  </a:lnTo>
                  <a:cubicBezTo>
                    <a:pt x="3242" y="9249"/>
                    <a:pt x="3262" y="9228"/>
                    <a:pt x="3262" y="9187"/>
                  </a:cubicBezTo>
                  <a:cubicBezTo>
                    <a:pt x="3304" y="9125"/>
                    <a:pt x="3324" y="9084"/>
                    <a:pt x="3324" y="9022"/>
                  </a:cubicBezTo>
                  <a:cubicBezTo>
                    <a:pt x="3345" y="8980"/>
                    <a:pt x="3345" y="8918"/>
                    <a:pt x="3366" y="8877"/>
                  </a:cubicBezTo>
                  <a:cubicBezTo>
                    <a:pt x="3407" y="8836"/>
                    <a:pt x="3407" y="8795"/>
                    <a:pt x="3427" y="8774"/>
                  </a:cubicBezTo>
                  <a:lnTo>
                    <a:pt x="3448" y="8691"/>
                  </a:lnTo>
                  <a:cubicBezTo>
                    <a:pt x="3469" y="8671"/>
                    <a:pt x="3469" y="8609"/>
                    <a:pt x="3510" y="8588"/>
                  </a:cubicBezTo>
                  <a:lnTo>
                    <a:pt x="3531" y="8526"/>
                  </a:lnTo>
                  <a:lnTo>
                    <a:pt x="3613" y="8382"/>
                  </a:lnTo>
                  <a:cubicBezTo>
                    <a:pt x="3634" y="8320"/>
                    <a:pt x="3675" y="8278"/>
                    <a:pt x="3717" y="8216"/>
                  </a:cubicBezTo>
                  <a:lnTo>
                    <a:pt x="3758" y="8175"/>
                  </a:lnTo>
                  <a:lnTo>
                    <a:pt x="3820" y="8093"/>
                  </a:lnTo>
                  <a:cubicBezTo>
                    <a:pt x="3840" y="8051"/>
                    <a:pt x="3861" y="7989"/>
                    <a:pt x="3882" y="7969"/>
                  </a:cubicBezTo>
                  <a:cubicBezTo>
                    <a:pt x="3944" y="7886"/>
                    <a:pt x="4026" y="7783"/>
                    <a:pt x="4067" y="7700"/>
                  </a:cubicBezTo>
                  <a:cubicBezTo>
                    <a:pt x="4129" y="7659"/>
                    <a:pt x="4150" y="7597"/>
                    <a:pt x="4191" y="7556"/>
                  </a:cubicBezTo>
                  <a:lnTo>
                    <a:pt x="4253" y="7494"/>
                  </a:lnTo>
                  <a:cubicBezTo>
                    <a:pt x="4295" y="7453"/>
                    <a:pt x="4336" y="7391"/>
                    <a:pt x="4377" y="7349"/>
                  </a:cubicBezTo>
                  <a:cubicBezTo>
                    <a:pt x="4398" y="7288"/>
                    <a:pt x="4460" y="7246"/>
                    <a:pt x="4480" y="7184"/>
                  </a:cubicBezTo>
                  <a:cubicBezTo>
                    <a:pt x="4501" y="7143"/>
                    <a:pt x="4542" y="7122"/>
                    <a:pt x="4584" y="7060"/>
                  </a:cubicBezTo>
                  <a:lnTo>
                    <a:pt x="4645" y="6978"/>
                  </a:lnTo>
                  <a:cubicBezTo>
                    <a:pt x="4749" y="6854"/>
                    <a:pt x="4811" y="6730"/>
                    <a:pt x="4914" y="6565"/>
                  </a:cubicBezTo>
                  <a:cubicBezTo>
                    <a:pt x="4955" y="6544"/>
                    <a:pt x="4955" y="6524"/>
                    <a:pt x="4914" y="6462"/>
                  </a:cubicBezTo>
                  <a:lnTo>
                    <a:pt x="4976" y="6421"/>
                  </a:lnTo>
                  <a:lnTo>
                    <a:pt x="5079" y="6297"/>
                  </a:lnTo>
                  <a:cubicBezTo>
                    <a:pt x="5120" y="6235"/>
                    <a:pt x="5182" y="6193"/>
                    <a:pt x="5223" y="6111"/>
                  </a:cubicBezTo>
                  <a:lnTo>
                    <a:pt x="5368" y="5987"/>
                  </a:lnTo>
                  <a:lnTo>
                    <a:pt x="5409" y="5925"/>
                  </a:lnTo>
                  <a:cubicBezTo>
                    <a:pt x="5430" y="5904"/>
                    <a:pt x="5471" y="5884"/>
                    <a:pt x="5471" y="5842"/>
                  </a:cubicBezTo>
                  <a:cubicBezTo>
                    <a:pt x="5492" y="5822"/>
                    <a:pt x="5513" y="5781"/>
                    <a:pt x="5574" y="5739"/>
                  </a:cubicBezTo>
                  <a:lnTo>
                    <a:pt x="5595" y="5698"/>
                  </a:lnTo>
                  <a:cubicBezTo>
                    <a:pt x="5678" y="5615"/>
                    <a:pt x="5740" y="5512"/>
                    <a:pt x="5843" y="5430"/>
                  </a:cubicBezTo>
                  <a:lnTo>
                    <a:pt x="5946" y="5326"/>
                  </a:lnTo>
                  <a:lnTo>
                    <a:pt x="6029" y="5264"/>
                  </a:lnTo>
                  <a:lnTo>
                    <a:pt x="6132" y="5161"/>
                  </a:lnTo>
                  <a:cubicBezTo>
                    <a:pt x="6194" y="5099"/>
                    <a:pt x="6235" y="5017"/>
                    <a:pt x="6318" y="4975"/>
                  </a:cubicBezTo>
                  <a:lnTo>
                    <a:pt x="6359" y="4914"/>
                  </a:lnTo>
                  <a:lnTo>
                    <a:pt x="6607" y="4686"/>
                  </a:lnTo>
                  <a:cubicBezTo>
                    <a:pt x="6648" y="4645"/>
                    <a:pt x="6730" y="4583"/>
                    <a:pt x="6772" y="4501"/>
                  </a:cubicBezTo>
                  <a:lnTo>
                    <a:pt x="6854" y="4439"/>
                  </a:lnTo>
                  <a:cubicBezTo>
                    <a:pt x="6875" y="4397"/>
                    <a:pt x="6916" y="4356"/>
                    <a:pt x="6937" y="4336"/>
                  </a:cubicBezTo>
                  <a:lnTo>
                    <a:pt x="6978" y="4274"/>
                  </a:lnTo>
                  <a:lnTo>
                    <a:pt x="7019" y="4253"/>
                  </a:lnTo>
                  <a:lnTo>
                    <a:pt x="7040" y="4232"/>
                  </a:lnTo>
                  <a:lnTo>
                    <a:pt x="7123" y="4150"/>
                  </a:lnTo>
                  <a:lnTo>
                    <a:pt x="7226" y="4046"/>
                  </a:lnTo>
                  <a:lnTo>
                    <a:pt x="7453" y="3819"/>
                  </a:lnTo>
                  <a:lnTo>
                    <a:pt x="7577" y="3675"/>
                  </a:lnTo>
                  <a:lnTo>
                    <a:pt x="7701" y="3551"/>
                  </a:lnTo>
                  <a:lnTo>
                    <a:pt x="7845" y="3427"/>
                  </a:lnTo>
                  <a:lnTo>
                    <a:pt x="7907" y="3345"/>
                  </a:lnTo>
                  <a:cubicBezTo>
                    <a:pt x="7990" y="3262"/>
                    <a:pt x="8052" y="3221"/>
                    <a:pt x="8114" y="3159"/>
                  </a:cubicBezTo>
                  <a:cubicBezTo>
                    <a:pt x="8196" y="3097"/>
                    <a:pt x="8279" y="3035"/>
                    <a:pt x="8361" y="2994"/>
                  </a:cubicBezTo>
                  <a:lnTo>
                    <a:pt x="8465" y="2911"/>
                  </a:lnTo>
                  <a:cubicBezTo>
                    <a:pt x="8506" y="2849"/>
                    <a:pt x="8568" y="2829"/>
                    <a:pt x="8609" y="2787"/>
                  </a:cubicBezTo>
                  <a:cubicBezTo>
                    <a:pt x="8712" y="2705"/>
                    <a:pt x="8815" y="2601"/>
                    <a:pt x="8919" y="2519"/>
                  </a:cubicBezTo>
                  <a:lnTo>
                    <a:pt x="9084" y="2395"/>
                  </a:lnTo>
                  <a:cubicBezTo>
                    <a:pt x="9228" y="2271"/>
                    <a:pt x="9414" y="2127"/>
                    <a:pt x="9559" y="2003"/>
                  </a:cubicBezTo>
                  <a:cubicBezTo>
                    <a:pt x="9662" y="1920"/>
                    <a:pt x="9765" y="1879"/>
                    <a:pt x="9848" y="1796"/>
                  </a:cubicBezTo>
                  <a:lnTo>
                    <a:pt x="9910" y="1755"/>
                  </a:lnTo>
                  <a:lnTo>
                    <a:pt x="10013" y="1672"/>
                  </a:lnTo>
                  <a:cubicBezTo>
                    <a:pt x="10075" y="1611"/>
                    <a:pt x="10137" y="1569"/>
                    <a:pt x="10219" y="1507"/>
                  </a:cubicBezTo>
                  <a:cubicBezTo>
                    <a:pt x="10261" y="1487"/>
                    <a:pt x="10281" y="1487"/>
                    <a:pt x="10322" y="1466"/>
                  </a:cubicBezTo>
                  <a:lnTo>
                    <a:pt x="10364" y="1445"/>
                  </a:lnTo>
                  <a:lnTo>
                    <a:pt x="10446" y="1383"/>
                  </a:lnTo>
                  <a:lnTo>
                    <a:pt x="10529" y="1342"/>
                  </a:lnTo>
                  <a:lnTo>
                    <a:pt x="10570" y="1301"/>
                  </a:lnTo>
                  <a:cubicBezTo>
                    <a:pt x="10591" y="1280"/>
                    <a:pt x="10632" y="1280"/>
                    <a:pt x="10673" y="1260"/>
                  </a:cubicBezTo>
                  <a:lnTo>
                    <a:pt x="10901" y="1094"/>
                  </a:lnTo>
                  <a:lnTo>
                    <a:pt x="10962" y="1053"/>
                  </a:lnTo>
                  <a:cubicBezTo>
                    <a:pt x="11066" y="991"/>
                    <a:pt x="11169" y="929"/>
                    <a:pt x="11272" y="888"/>
                  </a:cubicBezTo>
                  <a:cubicBezTo>
                    <a:pt x="11293" y="888"/>
                    <a:pt x="11293" y="867"/>
                    <a:pt x="11313" y="867"/>
                  </a:cubicBezTo>
                  <a:cubicBezTo>
                    <a:pt x="11375" y="847"/>
                    <a:pt x="11375" y="826"/>
                    <a:pt x="11375" y="785"/>
                  </a:cubicBezTo>
                  <a:cubicBezTo>
                    <a:pt x="11375" y="764"/>
                    <a:pt x="11355" y="744"/>
                    <a:pt x="11293" y="744"/>
                  </a:cubicBezTo>
                  <a:cubicBezTo>
                    <a:pt x="11272" y="723"/>
                    <a:pt x="11272" y="682"/>
                    <a:pt x="11251" y="682"/>
                  </a:cubicBezTo>
                  <a:cubicBezTo>
                    <a:pt x="11190" y="640"/>
                    <a:pt x="11169" y="620"/>
                    <a:pt x="11148" y="558"/>
                  </a:cubicBezTo>
                  <a:cubicBezTo>
                    <a:pt x="11066" y="455"/>
                    <a:pt x="10962" y="413"/>
                    <a:pt x="10859" y="331"/>
                  </a:cubicBezTo>
                  <a:cubicBezTo>
                    <a:pt x="10839" y="310"/>
                    <a:pt x="10777" y="269"/>
                    <a:pt x="10735" y="269"/>
                  </a:cubicBezTo>
                  <a:cubicBezTo>
                    <a:pt x="10673" y="248"/>
                    <a:pt x="10653" y="227"/>
                    <a:pt x="10632" y="227"/>
                  </a:cubicBezTo>
                  <a:cubicBezTo>
                    <a:pt x="10570" y="207"/>
                    <a:pt x="10529" y="166"/>
                    <a:pt x="10446" y="145"/>
                  </a:cubicBezTo>
                  <a:lnTo>
                    <a:pt x="10384" y="124"/>
                  </a:lnTo>
                  <a:cubicBezTo>
                    <a:pt x="10343" y="104"/>
                    <a:pt x="10322" y="104"/>
                    <a:pt x="10281" y="62"/>
                  </a:cubicBezTo>
                  <a:cubicBezTo>
                    <a:pt x="10240" y="42"/>
                    <a:pt x="10157" y="42"/>
                    <a:pt x="10116" y="21"/>
                  </a:cubicBezTo>
                  <a:cubicBezTo>
                    <a:pt x="10054" y="21"/>
                    <a:pt x="10013" y="0"/>
                    <a:pt x="99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2" name="Google Shape;2152;p49"/>
            <p:cNvSpPr/>
            <p:nvPr/>
          </p:nvSpPr>
          <p:spPr>
            <a:xfrm rot="1636890">
              <a:off x="6015227" y="1812516"/>
              <a:ext cx="1275486" cy="1382977"/>
            </a:xfrm>
            <a:custGeom>
              <a:rect b="b" l="l" r="r" t="t"/>
              <a:pathLst>
                <a:path extrusionOk="0" h="21512" w="19840">
                  <a:moveTo>
                    <a:pt x="13357" y="1"/>
                  </a:moveTo>
                  <a:cubicBezTo>
                    <a:pt x="13192" y="1"/>
                    <a:pt x="13089" y="1"/>
                    <a:pt x="12965" y="21"/>
                  </a:cubicBezTo>
                  <a:cubicBezTo>
                    <a:pt x="12882" y="42"/>
                    <a:pt x="12820" y="42"/>
                    <a:pt x="12738" y="104"/>
                  </a:cubicBezTo>
                  <a:cubicBezTo>
                    <a:pt x="12717" y="104"/>
                    <a:pt x="12676" y="124"/>
                    <a:pt x="12676" y="124"/>
                  </a:cubicBezTo>
                  <a:cubicBezTo>
                    <a:pt x="12655" y="124"/>
                    <a:pt x="12635" y="145"/>
                    <a:pt x="12614" y="145"/>
                  </a:cubicBezTo>
                  <a:lnTo>
                    <a:pt x="12573" y="145"/>
                  </a:lnTo>
                  <a:cubicBezTo>
                    <a:pt x="12531" y="186"/>
                    <a:pt x="12469" y="186"/>
                    <a:pt x="12428" y="207"/>
                  </a:cubicBezTo>
                  <a:cubicBezTo>
                    <a:pt x="12304" y="248"/>
                    <a:pt x="12201" y="310"/>
                    <a:pt x="12098" y="352"/>
                  </a:cubicBezTo>
                  <a:cubicBezTo>
                    <a:pt x="11995" y="414"/>
                    <a:pt x="11850" y="496"/>
                    <a:pt x="11747" y="537"/>
                  </a:cubicBezTo>
                  <a:cubicBezTo>
                    <a:pt x="11644" y="599"/>
                    <a:pt x="11541" y="661"/>
                    <a:pt x="11437" y="744"/>
                  </a:cubicBezTo>
                  <a:cubicBezTo>
                    <a:pt x="11231" y="909"/>
                    <a:pt x="11024" y="1053"/>
                    <a:pt x="10880" y="1219"/>
                  </a:cubicBezTo>
                  <a:cubicBezTo>
                    <a:pt x="10694" y="1363"/>
                    <a:pt x="10550" y="1549"/>
                    <a:pt x="10467" y="1776"/>
                  </a:cubicBezTo>
                  <a:lnTo>
                    <a:pt x="10467" y="1859"/>
                  </a:lnTo>
                  <a:lnTo>
                    <a:pt x="10446" y="1900"/>
                  </a:lnTo>
                  <a:lnTo>
                    <a:pt x="10384" y="1962"/>
                  </a:lnTo>
                  <a:cubicBezTo>
                    <a:pt x="10343" y="2044"/>
                    <a:pt x="10281" y="2086"/>
                    <a:pt x="10199" y="2168"/>
                  </a:cubicBezTo>
                  <a:lnTo>
                    <a:pt x="10157" y="2210"/>
                  </a:lnTo>
                  <a:cubicBezTo>
                    <a:pt x="10137" y="2251"/>
                    <a:pt x="10137" y="2271"/>
                    <a:pt x="10095" y="2292"/>
                  </a:cubicBezTo>
                  <a:lnTo>
                    <a:pt x="10075" y="2354"/>
                  </a:lnTo>
                  <a:lnTo>
                    <a:pt x="10013" y="2395"/>
                  </a:lnTo>
                  <a:cubicBezTo>
                    <a:pt x="9972" y="2478"/>
                    <a:pt x="9910" y="2519"/>
                    <a:pt x="9848" y="2602"/>
                  </a:cubicBezTo>
                  <a:cubicBezTo>
                    <a:pt x="9806" y="2622"/>
                    <a:pt x="9786" y="2684"/>
                    <a:pt x="9765" y="2705"/>
                  </a:cubicBezTo>
                  <a:cubicBezTo>
                    <a:pt x="9745" y="2767"/>
                    <a:pt x="9703" y="2788"/>
                    <a:pt x="9662" y="2829"/>
                  </a:cubicBezTo>
                  <a:lnTo>
                    <a:pt x="9559" y="2973"/>
                  </a:lnTo>
                  <a:lnTo>
                    <a:pt x="9455" y="3097"/>
                  </a:lnTo>
                  <a:lnTo>
                    <a:pt x="9311" y="2973"/>
                  </a:lnTo>
                  <a:lnTo>
                    <a:pt x="9063" y="3200"/>
                  </a:lnTo>
                  <a:lnTo>
                    <a:pt x="9043" y="3221"/>
                  </a:lnTo>
                  <a:lnTo>
                    <a:pt x="9001" y="3283"/>
                  </a:lnTo>
                  <a:cubicBezTo>
                    <a:pt x="8960" y="3242"/>
                    <a:pt x="8960" y="3221"/>
                    <a:pt x="8939" y="3221"/>
                  </a:cubicBezTo>
                  <a:lnTo>
                    <a:pt x="8877" y="3221"/>
                  </a:lnTo>
                  <a:cubicBezTo>
                    <a:pt x="8857" y="3221"/>
                    <a:pt x="8857" y="3221"/>
                    <a:pt x="8836" y="3242"/>
                  </a:cubicBezTo>
                  <a:lnTo>
                    <a:pt x="8774" y="3262"/>
                  </a:lnTo>
                  <a:lnTo>
                    <a:pt x="8671" y="3324"/>
                  </a:lnTo>
                  <a:cubicBezTo>
                    <a:pt x="8630" y="3386"/>
                    <a:pt x="8547" y="3407"/>
                    <a:pt x="8506" y="3448"/>
                  </a:cubicBezTo>
                  <a:lnTo>
                    <a:pt x="8465" y="3469"/>
                  </a:lnTo>
                  <a:cubicBezTo>
                    <a:pt x="8403" y="3551"/>
                    <a:pt x="8320" y="3634"/>
                    <a:pt x="8217" y="3675"/>
                  </a:cubicBezTo>
                  <a:cubicBezTo>
                    <a:pt x="8155" y="3716"/>
                    <a:pt x="8134" y="3737"/>
                    <a:pt x="8093" y="3778"/>
                  </a:cubicBezTo>
                  <a:lnTo>
                    <a:pt x="8052" y="3820"/>
                  </a:lnTo>
                  <a:cubicBezTo>
                    <a:pt x="8010" y="3861"/>
                    <a:pt x="7928" y="3923"/>
                    <a:pt x="7887" y="3944"/>
                  </a:cubicBezTo>
                  <a:lnTo>
                    <a:pt x="7804" y="4026"/>
                  </a:lnTo>
                  <a:lnTo>
                    <a:pt x="7742" y="4067"/>
                  </a:lnTo>
                  <a:cubicBezTo>
                    <a:pt x="7701" y="4129"/>
                    <a:pt x="7639" y="4150"/>
                    <a:pt x="7618" y="4191"/>
                  </a:cubicBezTo>
                  <a:cubicBezTo>
                    <a:pt x="7536" y="4253"/>
                    <a:pt x="7494" y="4336"/>
                    <a:pt x="7412" y="4377"/>
                  </a:cubicBezTo>
                  <a:lnTo>
                    <a:pt x="7329" y="4439"/>
                  </a:lnTo>
                  <a:lnTo>
                    <a:pt x="7267" y="4501"/>
                  </a:lnTo>
                  <a:cubicBezTo>
                    <a:pt x="7226" y="4542"/>
                    <a:pt x="7185" y="4563"/>
                    <a:pt x="7164" y="4625"/>
                  </a:cubicBezTo>
                  <a:cubicBezTo>
                    <a:pt x="7081" y="4687"/>
                    <a:pt x="6999" y="4749"/>
                    <a:pt x="6916" y="4811"/>
                  </a:cubicBezTo>
                  <a:cubicBezTo>
                    <a:pt x="6854" y="4893"/>
                    <a:pt x="6772" y="4955"/>
                    <a:pt x="6689" y="5017"/>
                  </a:cubicBezTo>
                  <a:lnTo>
                    <a:pt x="6669" y="5058"/>
                  </a:lnTo>
                  <a:cubicBezTo>
                    <a:pt x="6545" y="5162"/>
                    <a:pt x="6442" y="5265"/>
                    <a:pt x="6297" y="5368"/>
                  </a:cubicBezTo>
                  <a:lnTo>
                    <a:pt x="6152" y="5512"/>
                  </a:lnTo>
                  <a:lnTo>
                    <a:pt x="6070" y="5595"/>
                  </a:lnTo>
                  <a:lnTo>
                    <a:pt x="6008" y="5678"/>
                  </a:lnTo>
                  <a:cubicBezTo>
                    <a:pt x="5925" y="5740"/>
                    <a:pt x="5822" y="5822"/>
                    <a:pt x="5740" y="5925"/>
                  </a:cubicBezTo>
                  <a:lnTo>
                    <a:pt x="5554" y="6111"/>
                  </a:lnTo>
                  <a:lnTo>
                    <a:pt x="5451" y="6214"/>
                  </a:lnTo>
                  <a:lnTo>
                    <a:pt x="5347" y="6318"/>
                  </a:lnTo>
                  <a:lnTo>
                    <a:pt x="5120" y="6545"/>
                  </a:lnTo>
                  <a:cubicBezTo>
                    <a:pt x="5038" y="6627"/>
                    <a:pt x="4996" y="6710"/>
                    <a:pt x="4914" y="6792"/>
                  </a:cubicBezTo>
                  <a:cubicBezTo>
                    <a:pt x="4811" y="6916"/>
                    <a:pt x="4687" y="7040"/>
                    <a:pt x="4563" y="7164"/>
                  </a:cubicBezTo>
                  <a:lnTo>
                    <a:pt x="4501" y="7226"/>
                  </a:lnTo>
                  <a:lnTo>
                    <a:pt x="4418" y="7308"/>
                  </a:lnTo>
                  <a:lnTo>
                    <a:pt x="4356" y="7370"/>
                  </a:lnTo>
                  <a:lnTo>
                    <a:pt x="4295" y="7432"/>
                  </a:lnTo>
                  <a:lnTo>
                    <a:pt x="4212" y="7515"/>
                  </a:lnTo>
                  <a:lnTo>
                    <a:pt x="4067" y="7659"/>
                  </a:lnTo>
                  <a:lnTo>
                    <a:pt x="4006" y="7721"/>
                  </a:lnTo>
                  <a:cubicBezTo>
                    <a:pt x="3964" y="7783"/>
                    <a:pt x="3882" y="7845"/>
                    <a:pt x="3840" y="7907"/>
                  </a:cubicBezTo>
                  <a:lnTo>
                    <a:pt x="3758" y="7990"/>
                  </a:lnTo>
                  <a:lnTo>
                    <a:pt x="3675" y="8072"/>
                  </a:lnTo>
                  <a:cubicBezTo>
                    <a:pt x="3634" y="8114"/>
                    <a:pt x="3572" y="8175"/>
                    <a:pt x="3551" y="8258"/>
                  </a:cubicBezTo>
                  <a:cubicBezTo>
                    <a:pt x="3531" y="8279"/>
                    <a:pt x="3489" y="8320"/>
                    <a:pt x="3469" y="8361"/>
                  </a:cubicBezTo>
                  <a:cubicBezTo>
                    <a:pt x="3448" y="8382"/>
                    <a:pt x="3428" y="8423"/>
                    <a:pt x="3366" y="8485"/>
                  </a:cubicBezTo>
                  <a:lnTo>
                    <a:pt x="3324" y="8547"/>
                  </a:lnTo>
                  <a:lnTo>
                    <a:pt x="3283" y="8588"/>
                  </a:lnTo>
                  <a:cubicBezTo>
                    <a:pt x="3262" y="8609"/>
                    <a:pt x="3262" y="8650"/>
                    <a:pt x="3242" y="8671"/>
                  </a:cubicBezTo>
                  <a:cubicBezTo>
                    <a:pt x="3221" y="8671"/>
                    <a:pt x="3180" y="8692"/>
                    <a:pt x="3180" y="8712"/>
                  </a:cubicBezTo>
                  <a:lnTo>
                    <a:pt x="3159" y="8754"/>
                  </a:lnTo>
                  <a:cubicBezTo>
                    <a:pt x="3139" y="8774"/>
                    <a:pt x="3139" y="8795"/>
                    <a:pt x="3097" y="8815"/>
                  </a:cubicBezTo>
                  <a:lnTo>
                    <a:pt x="3077" y="8877"/>
                  </a:lnTo>
                  <a:lnTo>
                    <a:pt x="3056" y="8898"/>
                  </a:lnTo>
                  <a:cubicBezTo>
                    <a:pt x="3035" y="8919"/>
                    <a:pt x="3035" y="8919"/>
                    <a:pt x="3035" y="8939"/>
                  </a:cubicBezTo>
                  <a:lnTo>
                    <a:pt x="2994" y="8981"/>
                  </a:lnTo>
                  <a:lnTo>
                    <a:pt x="2953" y="9043"/>
                  </a:lnTo>
                  <a:lnTo>
                    <a:pt x="2788" y="9290"/>
                  </a:lnTo>
                  <a:cubicBezTo>
                    <a:pt x="2746" y="9393"/>
                    <a:pt x="2664" y="9455"/>
                    <a:pt x="2622" y="9559"/>
                  </a:cubicBezTo>
                  <a:lnTo>
                    <a:pt x="2457" y="9806"/>
                  </a:lnTo>
                  <a:lnTo>
                    <a:pt x="2416" y="9868"/>
                  </a:lnTo>
                  <a:lnTo>
                    <a:pt x="2333" y="9971"/>
                  </a:lnTo>
                  <a:cubicBezTo>
                    <a:pt x="2271" y="10033"/>
                    <a:pt x="2230" y="10116"/>
                    <a:pt x="2168" y="10157"/>
                  </a:cubicBezTo>
                  <a:cubicBezTo>
                    <a:pt x="2127" y="10219"/>
                    <a:pt x="2106" y="10302"/>
                    <a:pt x="2044" y="10343"/>
                  </a:cubicBezTo>
                  <a:cubicBezTo>
                    <a:pt x="2024" y="10405"/>
                    <a:pt x="1962" y="10446"/>
                    <a:pt x="1941" y="10488"/>
                  </a:cubicBezTo>
                  <a:cubicBezTo>
                    <a:pt x="1817" y="10694"/>
                    <a:pt x="1693" y="10900"/>
                    <a:pt x="1590" y="11128"/>
                  </a:cubicBezTo>
                  <a:cubicBezTo>
                    <a:pt x="1528" y="11189"/>
                    <a:pt x="1508" y="11272"/>
                    <a:pt x="1446" y="11355"/>
                  </a:cubicBezTo>
                  <a:lnTo>
                    <a:pt x="1425" y="11437"/>
                  </a:lnTo>
                  <a:lnTo>
                    <a:pt x="1404" y="11499"/>
                  </a:lnTo>
                  <a:lnTo>
                    <a:pt x="1343" y="11582"/>
                  </a:lnTo>
                  <a:lnTo>
                    <a:pt x="1301" y="11664"/>
                  </a:lnTo>
                  <a:cubicBezTo>
                    <a:pt x="1281" y="11726"/>
                    <a:pt x="1219" y="11788"/>
                    <a:pt x="1198" y="11871"/>
                  </a:cubicBezTo>
                  <a:lnTo>
                    <a:pt x="1136" y="11995"/>
                  </a:lnTo>
                  <a:lnTo>
                    <a:pt x="992" y="12304"/>
                  </a:lnTo>
                  <a:lnTo>
                    <a:pt x="826" y="12635"/>
                  </a:lnTo>
                  <a:lnTo>
                    <a:pt x="806" y="12696"/>
                  </a:lnTo>
                  <a:cubicBezTo>
                    <a:pt x="764" y="12800"/>
                    <a:pt x="723" y="12882"/>
                    <a:pt x="682" y="12965"/>
                  </a:cubicBezTo>
                  <a:lnTo>
                    <a:pt x="661" y="13047"/>
                  </a:lnTo>
                  <a:cubicBezTo>
                    <a:pt x="620" y="13151"/>
                    <a:pt x="579" y="13233"/>
                    <a:pt x="558" y="13336"/>
                  </a:cubicBezTo>
                  <a:cubicBezTo>
                    <a:pt x="517" y="13440"/>
                    <a:pt x="496" y="13543"/>
                    <a:pt x="455" y="13646"/>
                  </a:cubicBezTo>
                  <a:lnTo>
                    <a:pt x="455" y="13667"/>
                  </a:lnTo>
                  <a:cubicBezTo>
                    <a:pt x="393" y="13852"/>
                    <a:pt x="352" y="14038"/>
                    <a:pt x="290" y="14245"/>
                  </a:cubicBezTo>
                  <a:cubicBezTo>
                    <a:pt x="269" y="14348"/>
                    <a:pt x="269" y="14410"/>
                    <a:pt x="248" y="14513"/>
                  </a:cubicBezTo>
                  <a:cubicBezTo>
                    <a:pt x="207" y="14616"/>
                    <a:pt x="207" y="14720"/>
                    <a:pt x="186" y="14823"/>
                  </a:cubicBezTo>
                  <a:cubicBezTo>
                    <a:pt x="166" y="14926"/>
                    <a:pt x="145" y="15029"/>
                    <a:pt x="145" y="15132"/>
                  </a:cubicBezTo>
                  <a:cubicBezTo>
                    <a:pt x="104" y="15236"/>
                    <a:pt x="104" y="15339"/>
                    <a:pt x="83" y="15442"/>
                  </a:cubicBezTo>
                  <a:cubicBezTo>
                    <a:pt x="63" y="15545"/>
                    <a:pt x="63" y="15690"/>
                    <a:pt x="63" y="15793"/>
                  </a:cubicBezTo>
                  <a:cubicBezTo>
                    <a:pt x="63" y="15855"/>
                    <a:pt x="63" y="15937"/>
                    <a:pt x="42" y="16041"/>
                  </a:cubicBezTo>
                  <a:lnTo>
                    <a:pt x="42" y="16247"/>
                  </a:lnTo>
                  <a:cubicBezTo>
                    <a:pt x="42" y="16350"/>
                    <a:pt x="1" y="16433"/>
                    <a:pt x="1" y="16536"/>
                  </a:cubicBezTo>
                  <a:lnTo>
                    <a:pt x="1" y="16825"/>
                  </a:lnTo>
                  <a:cubicBezTo>
                    <a:pt x="1" y="16928"/>
                    <a:pt x="42" y="16990"/>
                    <a:pt x="42" y="17094"/>
                  </a:cubicBezTo>
                  <a:cubicBezTo>
                    <a:pt x="42" y="17155"/>
                    <a:pt x="63" y="17197"/>
                    <a:pt x="63" y="17279"/>
                  </a:cubicBezTo>
                  <a:lnTo>
                    <a:pt x="83" y="17383"/>
                  </a:lnTo>
                  <a:cubicBezTo>
                    <a:pt x="83" y="17403"/>
                    <a:pt x="83" y="17444"/>
                    <a:pt x="104" y="17465"/>
                  </a:cubicBezTo>
                  <a:lnTo>
                    <a:pt x="104" y="17506"/>
                  </a:lnTo>
                  <a:lnTo>
                    <a:pt x="104" y="17568"/>
                  </a:lnTo>
                  <a:cubicBezTo>
                    <a:pt x="104" y="17589"/>
                    <a:pt x="104" y="17610"/>
                    <a:pt x="145" y="17651"/>
                  </a:cubicBezTo>
                  <a:lnTo>
                    <a:pt x="166" y="17754"/>
                  </a:lnTo>
                  <a:lnTo>
                    <a:pt x="186" y="17878"/>
                  </a:lnTo>
                  <a:cubicBezTo>
                    <a:pt x="207" y="17961"/>
                    <a:pt x="207" y="18002"/>
                    <a:pt x="248" y="18084"/>
                  </a:cubicBezTo>
                  <a:lnTo>
                    <a:pt x="269" y="18167"/>
                  </a:lnTo>
                  <a:cubicBezTo>
                    <a:pt x="290" y="18229"/>
                    <a:pt x="290" y="18311"/>
                    <a:pt x="352" y="18394"/>
                  </a:cubicBezTo>
                  <a:cubicBezTo>
                    <a:pt x="372" y="18435"/>
                    <a:pt x="393" y="18497"/>
                    <a:pt x="393" y="18539"/>
                  </a:cubicBezTo>
                  <a:lnTo>
                    <a:pt x="455" y="18642"/>
                  </a:lnTo>
                  <a:cubicBezTo>
                    <a:pt x="475" y="18683"/>
                    <a:pt x="475" y="18724"/>
                    <a:pt x="496" y="18745"/>
                  </a:cubicBezTo>
                  <a:lnTo>
                    <a:pt x="517" y="18828"/>
                  </a:lnTo>
                  <a:lnTo>
                    <a:pt x="558" y="18910"/>
                  </a:lnTo>
                  <a:cubicBezTo>
                    <a:pt x="579" y="18951"/>
                    <a:pt x="599" y="19013"/>
                    <a:pt x="661" y="19096"/>
                  </a:cubicBezTo>
                  <a:lnTo>
                    <a:pt x="682" y="19137"/>
                  </a:lnTo>
                  <a:cubicBezTo>
                    <a:pt x="764" y="19261"/>
                    <a:pt x="826" y="19406"/>
                    <a:pt x="888" y="19509"/>
                  </a:cubicBezTo>
                  <a:lnTo>
                    <a:pt x="909" y="19529"/>
                  </a:lnTo>
                  <a:cubicBezTo>
                    <a:pt x="930" y="19529"/>
                    <a:pt x="992" y="19529"/>
                    <a:pt x="1012" y="19550"/>
                  </a:cubicBezTo>
                  <a:lnTo>
                    <a:pt x="1074" y="19550"/>
                  </a:lnTo>
                  <a:cubicBezTo>
                    <a:pt x="1095" y="19550"/>
                    <a:pt x="1115" y="19550"/>
                    <a:pt x="1136" y="19571"/>
                  </a:cubicBezTo>
                  <a:cubicBezTo>
                    <a:pt x="1177" y="19612"/>
                    <a:pt x="1219" y="19612"/>
                    <a:pt x="1239" y="19633"/>
                  </a:cubicBezTo>
                  <a:lnTo>
                    <a:pt x="1301" y="19653"/>
                  </a:lnTo>
                  <a:lnTo>
                    <a:pt x="1446" y="19736"/>
                  </a:lnTo>
                  <a:lnTo>
                    <a:pt x="1508" y="19757"/>
                  </a:lnTo>
                  <a:cubicBezTo>
                    <a:pt x="1528" y="19777"/>
                    <a:pt x="1590" y="19777"/>
                    <a:pt x="1611" y="19818"/>
                  </a:cubicBezTo>
                  <a:cubicBezTo>
                    <a:pt x="1652" y="19839"/>
                    <a:pt x="1693" y="19860"/>
                    <a:pt x="1735" y="19922"/>
                  </a:cubicBezTo>
                  <a:lnTo>
                    <a:pt x="1755" y="19942"/>
                  </a:lnTo>
                  <a:cubicBezTo>
                    <a:pt x="1817" y="19984"/>
                    <a:pt x="1900" y="20025"/>
                    <a:pt x="1941" y="20066"/>
                  </a:cubicBezTo>
                  <a:cubicBezTo>
                    <a:pt x="1962" y="20087"/>
                    <a:pt x="2024" y="20128"/>
                    <a:pt x="2044" y="20149"/>
                  </a:cubicBezTo>
                  <a:lnTo>
                    <a:pt x="2106" y="20169"/>
                  </a:lnTo>
                  <a:cubicBezTo>
                    <a:pt x="2148" y="20190"/>
                    <a:pt x="2210" y="20252"/>
                    <a:pt x="2251" y="20273"/>
                  </a:cubicBezTo>
                  <a:cubicBezTo>
                    <a:pt x="2333" y="20335"/>
                    <a:pt x="2375" y="20355"/>
                    <a:pt x="2457" y="20396"/>
                  </a:cubicBezTo>
                  <a:cubicBezTo>
                    <a:pt x="2519" y="20438"/>
                    <a:pt x="2560" y="20479"/>
                    <a:pt x="2622" y="20500"/>
                  </a:cubicBezTo>
                  <a:cubicBezTo>
                    <a:pt x="2643" y="20541"/>
                    <a:pt x="2684" y="20562"/>
                    <a:pt x="2726" y="20603"/>
                  </a:cubicBezTo>
                  <a:lnTo>
                    <a:pt x="2746" y="20644"/>
                  </a:lnTo>
                  <a:lnTo>
                    <a:pt x="2973" y="20871"/>
                  </a:lnTo>
                  <a:lnTo>
                    <a:pt x="3077" y="20975"/>
                  </a:lnTo>
                  <a:lnTo>
                    <a:pt x="3097" y="21016"/>
                  </a:lnTo>
                  <a:lnTo>
                    <a:pt x="3200" y="21119"/>
                  </a:lnTo>
                  <a:cubicBezTo>
                    <a:pt x="3242" y="21181"/>
                    <a:pt x="3283" y="21202"/>
                    <a:pt x="3304" y="21264"/>
                  </a:cubicBezTo>
                  <a:lnTo>
                    <a:pt x="3407" y="21367"/>
                  </a:lnTo>
                  <a:cubicBezTo>
                    <a:pt x="3469" y="21408"/>
                    <a:pt x="3489" y="21470"/>
                    <a:pt x="3551" y="21511"/>
                  </a:cubicBezTo>
                  <a:cubicBezTo>
                    <a:pt x="3489" y="21408"/>
                    <a:pt x="3531" y="21408"/>
                    <a:pt x="3531" y="21408"/>
                  </a:cubicBezTo>
                  <a:cubicBezTo>
                    <a:pt x="3551" y="21387"/>
                    <a:pt x="3551" y="21367"/>
                    <a:pt x="3572" y="21325"/>
                  </a:cubicBezTo>
                  <a:lnTo>
                    <a:pt x="3593" y="21284"/>
                  </a:lnTo>
                  <a:cubicBezTo>
                    <a:pt x="3593" y="21264"/>
                    <a:pt x="3634" y="21243"/>
                    <a:pt x="3634" y="21202"/>
                  </a:cubicBezTo>
                  <a:cubicBezTo>
                    <a:pt x="3655" y="21181"/>
                    <a:pt x="3655" y="21160"/>
                    <a:pt x="3655" y="21119"/>
                  </a:cubicBezTo>
                  <a:lnTo>
                    <a:pt x="3655" y="21098"/>
                  </a:lnTo>
                  <a:cubicBezTo>
                    <a:pt x="3696" y="21098"/>
                    <a:pt x="3737" y="21078"/>
                    <a:pt x="3737" y="21016"/>
                  </a:cubicBezTo>
                  <a:cubicBezTo>
                    <a:pt x="3737" y="20995"/>
                    <a:pt x="3758" y="20975"/>
                    <a:pt x="3758" y="20954"/>
                  </a:cubicBezTo>
                  <a:lnTo>
                    <a:pt x="3758" y="20851"/>
                  </a:lnTo>
                  <a:lnTo>
                    <a:pt x="3758" y="20686"/>
                  </a:lnTo>
                  <a:cubicBezTo>
                    <a:pt x="3758" y="20582"/>
                    <a:pt x="3737" y="20479"/>
                    <a:pt x="3696" y="20376"/>
                  </a:cubicBezTo>
                  <a:lnTo>
                    <a:pt x="3696" y="20355"/>
                  </a:lnTo>
                  <a:cubicBezTo>
                    <a:pt x="3696" y="20293"/>
                    <a:pt x="3675" y="20273"/>
                    <a:pt x="3675" y="20231"/>
                  </a:cubicBezTo>
                  <a:lnTo>
                    <a:pt x="3655" y="20169"/>
                  </a:lnTo>
                  <a:lnTo>
                    <a:pt x="3593" y="20046"/>
                  </a:lnTo>
                  <a:cubicBezTo>
                    <a:pt x="3551" y="19922"/>
                    <a:pt x="3531" y="19818"/>
                    <a:pt x="3469" y="19715"/>
                  </a:cubicBezTo>
                  <a:cubicBezTo>
                    <a:pt x="3386" y="19550"/>
                    <a:pt x="3324" y="19406"/>
                    <a:pt x="3221" y="19240"/>
                  </a:cubicBezTo>
                  <a:cubicBezTo>
                    <a:pt x="3159" y="19199"/>
                    <a:pt x="3139" y="19117"/>
                    <a:pt x="3118" y="19055"/>
                  </a:cubicBezTo>
                  <a:cubicBezTo>
                    <a:pt x="3077" y="19013"/>
                    <a:pt x="3035" y="18931"/>
                    <a:pt x="3015" y="18890"/>
                  </a:cubicBezTo>
                  <a:cubicBezTo>
                    <a:pt x="2953" y="18807"/>
                    <a:pt x="2911" y="18704"/>
                    <a:pt x="2850" y="18621"/>
                  </a:cubicBezTo>
                  <a:lnTo>
                    <a:pt x="2829" y="18580"/>
                  </a:lnTo>
                  <a:cubicBezTo>
                    <a:pt x="2808" y="18518"/>
                    <a:pt x="2767" y="18477"/>
                    <a:pt x="2746" y="18456"/>
                  </a:cubicBezTo>
                  <a:lnTo>
                    <a:pt x="2726" y="18394"/>
                  </a:lnTo>
                  <a:lnTo>
                    <a:pt x="2643" y="18250"/>
                  </a:lnTo>
                  <a:lnTo>
                    <a:pt x="2560" y="18084"/>
                  </a:lnTo>
                  <a:cubicBezTo>
                    <a:pt x="2540" y="18002"/>
                    <a:pt x="2519" y="17981"/>
                    <a:pt x="2519" y="17940"/>
                  </a:cubicBezTo>
                  <a:cubicBezTo>
                    <a:pt x="2499" y="17837"/>
                    <a:pt x="2499" y="17754"/>
                    <a:pt x="2499" y="17651"/>
                  </a:cubicBezTo>
                  <a:lnTo>
                    <a:pt x="2499" y="17630"/>
                  </a:lnTo>
                  <a:lnTo>
                    <a:pt x="2499" y="17589"/>
                  </a:lnTo>
                  <a:lnTo>
                    <a:pt x="2499" y="17568"/>
                  </a:lnTo>
                  <a:lnTo>
                    <a:pt x="2499" y="17486"/>
                  </a:lnTo>
                  <a:lnTo>
                    <a:pt x="2499" y="17444"/>
                  </a:lnTo>
                  <a:cubicBezTo>
                    <a:pt x="2499" y="17424"/>
                    <a:pt x="2499" y="17362"/>
                    <a:pt x="2519" y="17341"/>
                  </a:cubicBezTo>
                  <a:cubicBezTo>
                    <a:pt x="2519" y="17321"/>
                    <a:pt x="2540" y="17259"/>
                    <a:pt x="2540" y="17238"/>
                  </a:cubicBezTo>
                  <a:lnTo>
                    <a:pt x="2560" y="17176"/>
                  </a:lnTo>
                  <a:lnTo>
                    <a:pt x="2602" y="17135"/>
                  </a:lnTo>
                  <a:cubicBezTo>
                    <a:pt x="2602" y="17114"/>
                    <a:pt x="2622" y="17052"/>
                    <a:pt x="2622" y="17032"/>
                  </a:cubicBezTo>
                  <a:lnTo>
                    <a:pt x="2622" y="16846"/>
                  </a:lnTo>
                  <a:lnTo>
                    <a:pt x="2622" y="16825"/>
                  </a:lnTo>
                  <a:cubicBezTo>
                    <a:pt x="2622" y="16763"/>
                    <a:pt x="2622" y="16722"/>
                    <a:pt x="2602" y="16660"/>
                  </a:cubicBezTo>
                  <a:cubicBezTo>
                    <a:pt x="2560" y="16598"/>
                    <a:pt x="2560" y="16536"/>
                    <a:pt x="2519" y="16454"/>
                  </a:cubicBezTo>
                  <a:cubicBezTo>
                    <a:pt x="2499" y="16412"/>
                    <a:pt x="2457" y="16350"/>
                    <a:pt x="2416" y="16330"/>
                  </a:cubicBezTo>
                  <a:cubicBezTo>
                    <a:pt x="2395" y="16288"/>
                    <a:pt x="2354" y="16247"/>
                    <a:pt x="2313" y="16206"/>
                  </a:cubicBezTo>
                  <a:cubicBezTo>
                    <a:pt x="2313" y="16185"/>
                    <a:pt x="2292" y="16144"/>
                    <a:pt x="2292" y="16123"/>
                  </a:cubicBezTo>
                  <a:lnTo>
                    <a:pt x="2292" y="16103"/>
                  </a:lnTo>
                  <a:cubicBezTo>
                    <a:pt x="2292" y="16041"/>
                    <a:pt x="2313" y="16020"/>
                    <a:pt x="2313" y="15979"/>
                  </a:cubicBezTo>
                  <a:lnTo>
                    <a:pt x="2354" y="15979"/>
                  </a:lnTo>
                  <a:cubicBezTo>
                    <a:pt x="2395" y="15979"/>
                    <a:pt x="2416" y="15937"/>
                    <a:pt x="2437" y="15917"/>
                  </a:cubicBezTo>
                  <a:lnTo>
                    <a:pt x="2519" y="15834"/>
                  </a:lnTo>
                  <a:lnTo>
                    <a:pt x="2602" y="15772"/>
                  </a:lnTo>
                  <a:cubicBezTo>
                    <a:pt x="2622" y="15731"/>
                    <a:pt x="2643" y="15690"/>
                    <a:pt x="2643" y="15669"/>
                  </a:cubicBezTo>
                  <a:cubicBezTo>
                    <a:pt x="2664" y="15628"/>
                    <a:pt x="2664" y="15587"/>
                    <a:pt x="2705" y="15525"/>
                  </a:cubicBezTo>
                  <a:lnTo>
                    <a:pt x="2705" y="15504"/>
                  </a:lnTo>
                  <a:lnTo>
                    <a:pt x="2705" y="15463"/>
                  </a:lnTo>
                  <a:cubicBezTo>
                    <a:pt x="2705" y="15421"/>
                    <a:pt x="2705" y="15421"/>
                    <a:pt x="2664" y="15401"/>
                  </a:cubicBezTo>
                  <a:cubicBezTo>
                    <a:pt x="2705" y="15318"/>
                    <a:pt x="2746" y="15215"/>
                    <a:pt x="2808" y="15153"/>
                  </a:cubicBezTo>
                  <a:lnTo>
                    <a:pt x="2870" y="15070"/>
                  </a:lnTo>
                  <a:cubicBezTo>
                    <a:pt x="2911" y="15070"/>
                    <a:pt x="2911" y="15050"/>
                    <a:pt x="2932" y="15050"/>
                  </a:cubicBezTo>
                  <a:cubicBezTo>
                    <a:pt x="2973" y="15009"/>
                    <a:pt x="3035" y="14988"/>
                    <a:pt x="3118" y="14967"/>
                  </a:cubicBezTo>
                  <a:lnTo>
                    <a:pt x="3139" y="14947"/>
                  </a:lnTo>
                  <a:lnTo>
                    <a:pt x="3180" y="14905"/>
                  </a:lnTo>
                  <a:cubicBezTo>
                    <a:pt x="3221" y="14905"/>
                    <a:pt x="3262" y="14885"/>
                    <a:pt x="3283" y="14885"/>
                  </a:cubicBezTo>
                  <a:cubicBezTo>
                    <a:pt x="3345" y="14885"/>
                    <a:pt x="3386" y="14864"/>
                    <a:pt x="3428" y="14864"/>
                  </a:cubicBezTo>
                  <a:lnTo>
                    <a:pt x="3902" y="14864"/>
                  </a:lnTo>
                  <a:cubicBezTo>
                    <a:pt x="4212" y="14864"/>
                    <a:pt x="4563" y="14781"/>
                    <a:pt x="4790" y="14740"/>
                  </a:cubicBezTo>
                  <a:cubicBezTo>
                    <a:pt x="4914" y="14699"/>
                    <a:pt x="5038" y="14678"/>
                    <a:pt x="5182" y="14637"/>
                  </a:cubicBezTo>
                  <a:lnTo>
                    <a:pt x="5244" y="14596"/>
                  </a:lnTo>
                  <a:cubicBezTo>
                    <a:pt x="5327" y="14575"/>
                    <a:pt x="5430" y="14554"/>
                    <a:pt x="5513" y="14534"/>
                  </a:cubicBezTo>
                  <a:cubicBezTo>
                    <a:pt x="5616" y="14492"/>
                    <a:pt x="5719" y="14451"/>
                    <a:pt x="5822" y="14431"/>
                  </a:cubicBezTo>
                  <a:lnTo>
                    <a:pt x="5843" y="14431"/>
                  </a:lnTo>
                  <a:cubicBezTo>
                    <a:pt x="5863" y="14389"/>
                    <a:pt x="5925" y="14389"/>
                    <a:pt x="5946" y="14369"/>
                  </a:cubicBezTo>
                  <a:lnTo>
                    <a:pt x="6029" y="14348"/>
                  </a:lnTo>
                  <a:cubicBezTo>
                    <a:pt x="6070" y="14327"/>
                    <a:pt x="6152" y="14286"/>
                    <a:pt x="6214" y="14265"/>
                  </a:cubicBezTo>
                  <a:cubicBezTo>
                    <a:pt x="6380" y="14183"/>
                    <a:pt x="6545" y="14141"/>
                    <a:pt x="6689" y="14059"/>
                  </a:cubicBezTo>
                  <a:lnTo>
                    <a:pt x="6875" y="13976"/>
                  </a:lnTo>
                  <a:cubicBezTo>
                    <a:pt x="7061" y="13914"/>
                    <a:pt x="7267" y="13811"/>
                    <a:pt x="7453" y="13667"/>
                  </a:cubicBezTo>
                  <a:cubicBezTo>
                    <a:pt x="7494" y="13646"/>
                    <a:pt x="7556" y="13625"/>
                    <a:pt x="7598" y="13563"/>
                  </a:cubicBezTo>
                  <a:cubicBezTo>
                    <a:pt x="7659" y="13543"/>
                    <a:pt x="7701" y="13522"/>
                    <a:pt x="7763" y="13460"/>
                  </a:cubicBezTo>
                  <a:cubicBezTo>
                    <a:pt x="7825" y="13419"/>
                    <a:pt x="7887" y="13357"/>
                    <a:pt x="7969" y="13336"/>
                  </a:cubicBezTo>
                  <a:lnTo>
                    <a:pt x="8031" y="13295"/>
                  </a:lnTo>
                  <a:cubicBezTo>
                    <a:pt x="8093" y="13233"/>
                    <a:pt x="8176" y="13213"/>
                    <a:pt x="8217" y="13151"/>
                  </a:cubicBezTo>
                  <a:lnTo>
                    <a:pt x="8320" y="13089"/>
                  </a:lnTo>
                  <a:lnTo>
                    <a:pt x="8630" y="12841"/>
                  </a:lnTo>
                  <a:cubicBezTo>
                    <a:pt x="8733" y="12779"/>
                    <a:pt x="8836" y="12696"/>
                    <a:pt x="8919" y="12593"/>
                  </a:cubicBezTo>
                  <a:lnTo>
                    <a:pt x="9125" y="12387"/>
                  </a:lnTo>
                  <a:lnTo>
                    <a:pt x="9208" y="12304"/>
                  </a:lnTo>
                  <a:lnTo>
                    <a:pt x="9332" y="12180"/>
                  </a:lnTo>
                  <a:cubicBezTo>
                    <a:pt x="9414" y="12098"/>
                    <a:pt x="9455" y="12056"/>
                    <a:pt x="9476" y="11995"/>
                  </a:cubicBezTo>
                  <a:cubicBezTo>
                    <a:pt x="9579" y="11891"/>
                    <a:pt x="9683" y="11788"/>
                    <a:pt x="9765" y="11685"/>
                  </a:cubicBezTo>
                  <a:cubicBezTo>
                    <a:pt x="9930" y="11499"/>
                    <a:pt x="10075" y="11334"/>
                    <a:pt x="10240" y="11128"/>
                  </a:cubicBezTo>
                  <a:cubicBezTo>
                    <a:pt x="10302" y="11045"/>
                    <a:pt x="10364" y="10942"/>
                    <a:pt x="10446" y="10859"/>
                  </a:cubicBezTo>
                  <a:cubicBezTo>
                    <a:pt x="10488" y="10777"/>
                    <a:pt x="10550" y="10673"/>
                    <a:pt x="10591" y="10611"/>
                  </a:cubicBezTo>
                  <a:lnTo>
                    <a:pt x="10653" y="10529"/>
                  </a:lnTo>
                  <a:cubicBezTo>
                    <a:pt x="10673" y="10446"/>
                    <a:pt x="10715" y="10405"/>
                    <a:pt x="10756" y="10343"/>
                  </a:cubicBezTo>
                  <a:lnTo>
                    <a:pt x="10797" y="10240"/>
                  </a:lnTo>
                  <a:cubicBezTo>
                    <a:pt x="10859" y="10157"/>
                    <a:pt x="10880" y="10095"/>
                    <a:pt x="10921" y="9992"/>
                  </a:cubicBezTo>
                  <a:lnTo>
                    <a:pt x="10983" y="9910"/>
                  </a:lnTo>
                  <a:cubicBezTo>
                    <a:pt x="11004" y="9848"/>
                    <a:pt x="11024" y="9806"/>
                    <a:pt x="11066" y="9724"/>
                  </a:cubicBezTo>
                  <a:lnTo>
                    <a:pt x="11128" y="9579"/>
                  </a:lnTo>
                  <a:lnTo>
                    <a:pt x="11210" y="9414"/>
                  </a:lnTo>
                  <a:cubicBezTo>
                    <a:pt x="11231" y="9393"/>
                    <a:pt x="11231" y="9332"/>
                    <a:pt x="11272" y="9311"/>
                  </a:cubicBezTo>
                  <a:lnTo>
                    <a:pt x="11953" y="9311"/>
                  </a:lnTo>
                  <a:cubicBezTo>
                    <a:pt x="12098" y="9311"/>
                    <a:pt x="12201" y="9290"/>
                    <a:pt x="12304" y="9290"/>
                  </a:cubicBezTo>
                  <a:cubicBezTo>
                    <a:pt x="12408" y="9290"/>
                    <a:pt x="12469" y="9270"/>
                    <a:pt x="12552" y="9270"/>
                  </a:cubicBezTo>
                  <a:lnTo>
                    <a:pt x="13171" y="9270"/>
                  </a:lnTo>
                  <a:cubicBezTo>
                    <a:pt x="13254" y="9270"/>
                    <a:pt x="13337" y="9228"/>
                    <a:pt x="13398" y="9228"/>
                  </a:cubicBezTo>
                  <a:cubicBezTo>
                    <a:pt x="13543" y="9208"/>
                    <a:pt x="13646" y="9208"/>
                    <a:pt x="13770" y="9187"/>
                  </a:cubicBezTo>
                  <a:lnTo>
                    <a:pt x="13873" y="9187"/>
                  </a:lnTo>
                  <a:cubicBezTo>
                    <a:pt x="13956" y="9187"/>
                    <a:pt x="14018" y="9166"/>
                    <a:pt x="14121" y="9166"/>
                  </a:cubicBezTo>
                  <a:cubicBezTo>
                    <a:pt x="14265" y="9125"/>
                    <a:pt x="14389" y="9104"/>
                    <a:pt x="14493" y="9084"/>
                  </a:cubicBezTo>
                  <a:cubicBezTo>
                    <a:pt x="14740" y="9022"/>
                    <a:pt x="15009" y="8960"/>
                    <a:pt x="15256" y="8877"/>
                  </a:cubicBezTo>
                  <a:lnTo>
                    <a:pt x="15339" y="8857"/>
                  </a:lnTo>
                  <a:lnTo>
                    <a:pt x="15422" y="8815"/>
                  </a:lnTo>
                  <a:cubicBezTo>
                    <a:pt x="15463" y="8795"/>
                    <a:pt x="15545" y="8795"/>
                    <a:pt x="15607" y="8774"/>
                  </a:cubicBezTo>
                  <a:cubicBezTo>
                    <a:pt x="15731" y="8712"/>
                    <a:pt x="15855" y="8692"/>
                    <a:pt x="15958" y="8650"/>
                  </a:cubicBezTo>
                  <a:cubicBezTo>
                    <a:pt x="16061" y="8588"/>
                    <a:pt x="16144" y="8568"/>
                    <a:pt x="16247" y="8506"/>
                  </a:cubicBezTo>
                  <a:lnTo>
                    <a:pt x="16330" y="8485"/>
                  </a:lnTo>
                  <a:cubicBezTo>
                    <a:pt x="16474" y="8403"/>
                    <a:pt x="16578" y="8361"/>
                    <a:pt x="16701" y="8299"/>
                  </a:cubicBezTo>
                  <a:cubicBezTo>
                    <a:pt x="16867" y="8237"/>
                    <a:pt x="17011" y="8134"/>
                    <a:pt x="17176" y="8052"/>
                  </a:cubicBezTo>
                  <a:cubicBezTo>
                    <a:pt x="17176" y="8072"/>
                    <a:pt x="17176" y="8093"/>
                    <a:pt x="17197" y="8134"/>
                  </a:cubicBezTo>
                  <a:lnTo>
                    <a:pt x="17279" y="8196"/>
                  </a:lnTo>
                  <a:lnTo>
                    <a:pt x="17424" y="8361"/>
                  </a:lnTo>
                  <a:lnTo>
                    <a:pt x="17568" y="8485"/>
                  </a:lnTo>
                  <a:lnTo>
                    <a:pt x="17692" y="8609"/>
                  </a:lnTo>
                  <a:cubicBezTo>
                    <a:pt x="17734" y="8650"/>
                    <a:pt x="17775" y="8692"/>
                    <a:pt x="17816" y="8712"/>
                  </a:cubicBezTo>
                  <a:lnTo>
                    <a:pt x="18023" y="8919"/>
                  </a:lnTo>
                  <a:lnTo>
                    <a:pt x="18126" y="9022"/>
                  </a:lnTo>
                  <a:lnTo>
                    <a:pt x="18229" y="9125"/>
                  </a:lnTo>
                  <a:cubicBezTo>
                    <a:pt x="18332" y="9208"/>
                    <a:pt x="18415" y="9311"/>
                    <a:pt x="18518" y="9393"/>
                  </a:cubicBezTo>
                  <a:lnTo>
                    <a:pt x="18518" y="9414"/>
                  </a:lnTo>
                  <a:lnTo>
                    <a:pt x="18539" y="9435"/>
                  </a:lnTo>
                  <a:lnTo>
                    <a:pt x="18704" y="9600"/>
                  </a:lnTo>
                  <a:lnTo>
                    <a:pt x="18745" y="9641"/>
                  </a:lnTo>
                  <a:lnTo>
                    <a:pt x="18848" y="9744"/>
                  </a:lnTo>
                  <a:lnTo>
                    <a:pt x="18931" y="9827"/>
                  </a:lnTo>
                  <a:cubicBezTo>
                    <a:pt x="18993" y="9910"/>
                    <a:pt x="19117" y="10013"/>
                    <a:pt x="19220" y="10095"/>
                  </a:cubicBezTo>
                  <a:lnTo>
                    <a:pt x="19261" y="10116"/>
                  </a:lnTo>
                  <a:cubicBezTo>
                    <a:pt x="19323" y="10157"/>
                    <a:pt x="19364" y="10199"/>
                    <a:pt x="19426" y="10219"/>
                  </a:cubicBezTo>
                  <a:cubicBezTo>
                    <a:pt x="19447" y="10240"/>
                    <a:pt x="19468" y="10260"/>
                    <a:pt x="19530" y="10260"/>
                  </a:cubicBezTo>
                  <a:cubicBezTo>
                    <a:pt x="19550" y="10302"/>
                    <a:pt x="19571" y="10302"/>
                    <a:pt x="19633" y="10302"/>
                  </a:cubicBezTo>
                  <a:cubicBezTo>
                    <a:pt x="19653" y="10302"/>
                    <a:pt x="19674" y="10302"/>
                    <a:pt x="19695" y="10260"/>
                  </a:cubicBezTo>
                  <a:cubicBezTo>
                    <a:pt x="19757" y="10240"/>
                    <a:pt x="19798" y="10199"/>
                    <a:pt x="19839" y="10116"/>
                  </a:cubicBezTo>
                  <a:lnTo>
                    <a:pt x="19839" y="10033"/>
                  </a:lnTo>
                  <a:cubicBezTo>
                    <a:pt x="19839" y="10013"/>
                    <a:pt x="19839" y="9992"/>
                    <a:pt x="19798" y="9951"/>
                  </a:cubicBezTo>
                  <a:cubicBezTo>
                    <a:pt x="19777" y="9930"/>
                    <a:pt x="19777" y="9889"/>
                    <a:pt x="19757" y="9848"/>
                  </a:cubicBezTo>
                  <a:cubicBezTo>
                    <a:pt x="19695" y="9744"/>
                    <a:pt x="19612" y="9641"/>
                    <a:pt x="19550" y="9517"/>
                  </a:cubicBezTo>
                  <a:cubicBezTo>
                    <a:pt x="19468" y="9414"/>
                    <a:pt x="19426" y="9332"/>
                    <a:pt x="19344" y="9228"/>
                  </a:cubicBezTo>
                  <a:cubicBezTo>
                    <a:pt x="19282" y="9166"/>
                    <a:pt x="19220" y="9063"/>
                    <a:pt x="19158" y="8981"/>
                  </a:cubicBezTo>
                  <a:lnTo>
                    <a:pt x="19137" y="8960"/>
                  </a:lnTo>
                  <a:lnTo>
                    <a:pt x="19075" y="8898"/>
                  </a:lnTo>
                  <a:cubicBezTo>
                    <a:pt x="18993" y="8815"/>
                    <a:pt x="18952" y="8754"/>
                    <a:pt x="18869" y="8671"/>
                  </a:cubicBezTo>
                  <a:cubicBezTo>
                    <a:pt x="18848" y="8650"/>
                    <a:pt x="18828" y="8588"/>
                    <a:pt x="18766" y="8568"/>
                  </a:cubicBezTo>
                  <a:lnTo>
                    <a:pt x="18621" y="8341"/>
                  </a:lnTo>
                  <a:cubicBezTo>
                    <a:pt x="18559" y="8237"/>
                    <a:pt x="18456" y="8093"/>
                    <a:pt x="18353" y="7990"/>
                  </a:cubicBezTo>
                  <a:lnTo>
                    <a:pt x="18043" y="7680"/>
                  </a:lnTo>
                  <a:cubicBezTo>
                    <a:pt x="18023" y="7659"/>
                    <a:pt x="18002" y="7639"/>
                    <a:pt x="17940" y="7639"/>
                  </a:cubicBezTo>
                  <a:cubicBezTo>
                    <a:pt x="17899" y="7618"/>
                    <a:pt x="17878" y="7618"/>
                    <a:pt x="17816" y="7618"/>
                  </a:cubicBezTo>
                  <a:cubicBezTo>
                    <a:pt x="17734" y="7618"/>
                    <a:pt x="17713" y="7639"/>
                    <a:pt x="17692" y="7659"/>
                  </a:cubicBezTo>
                  <a:lnTo>
                    <a:pt x="17692" y="7659"/>
                  </a:lnTo>
                  <a:lnTo>
                    <a:pt x="17713" y="7639"/>
                  </a:lnTo>
                  <a:lnTo>
                    <a:pt x="17796" y="7556"/>
                  </a:lnTo>
                  <a:lnTo>
                    <a:pt x="17857" y="7474"/>
                  </a:lnTo>
                  <a:cubicBezTo>
                    <a:pt x="17940" y="7412"/>
                    <a:pt x="18023" y="7350"/>
                    <a:pt x="18064" y="7267"/>
                  </a:cubicBezTo>
                  <a:cubicBezTo>
                    <a:pt x="18126" y="7226"/>
                    <a:pt x="18167" y="7143"/>
                    <a:pt x="18229" y="7102"/>
                  </a:cubicBezTo>
                  <a:cubicBezTo>
                    <a:pt x="18250" y="7040"/>
                    <a:pt x="18312" y="6999"/>
                    <a:pt x="18332" y="6937"/>
                  </a:cubicBezTo>
                  <a:cubicBezTo>
                    <a:pt x="18353" y="6916"/>
                    <a:pt x="18353" y="6896"/>
                    <a:pt x="18353" y="6854"/>
                  </a:cubicBezTo>
                  <a:cubicBezTo>
                    <a:pt x="18374" y="6834"/>
                    <a:pt x="18374" y="6813"/>
                    <a:pt x="18415" y="6813"/>
                  </a:cubicBezTo>
                  <a:cubicBezTo>
                    <a:pt x="18477" y="6710"/>
                    <a:pt x="18559" y="6627"/>
                    <a:pt x="18642" y="6524"/>
                  </a:cubicBezTo>
                  <a:cubicBezTo>
                    <a:pt x="18766" y="6338"/>
                    <a:pt x="18890" y="6132"/>
                    <a:pt x="19034" y="5884"/>
                  </a:cubicBezTo>
                  <a:cubicBezTo>
                    <a:pt x="19075" y="5781"/>
                    <a:pt x="19096" y="5698"/>
                    <a:pt x="19158" y="5595"/>
                  </a:cubicBezTo>
                  <a:lnTo>
                    <a:pt x="19179" y="5554"/>
                  </a:lnTo>
                  <a:cubicBezTo>
                    <a:pt x="19241" y="5409"/>
                    <a:pt x="19261" y="5285"/>
                    <a:pt x="19303" y="5162"/>
                  </a:cubicBezTo>
                  <a:lnTo>
                    <a:pt x="19344" y="5100"/>
                  </a:lnTo>
                  <a:cubicBezTo>
                    <a:pt x="19344" y="5058"/>
                    <a:pt x="19364" y="5038"/>
                    <a:pt x="19364" y="4976"/>
                  </a:cubicBezTo>
                  <a:cubicBezTo>
                    <a:pt x="19364" y="4934"/>
                    <a:pt x="19385" y="4893"/>
                    <a:pt x="19385" y="4852"/>
                  </a:cubicBezTo>
                  <a:lnTo>
                    <a:pt x="19426" y="4769"/>
                  </a:lnTo>
                  <a:cubicBezTo>
                    <a:pt x="19447" y="4728"/>
                    <a:pt x="19447" y="4666"/>
                    <a:pt x="19468" y="4625"/>
                  </a:cubicBezTo>
                  <a:cubicBezTo>
                    <a:pt x="19468" y="4563"/>
                    <a:pt x="19488" y="4522"/>
                    <a:pt x="19488" y="4460"/>
                  </a:cubicBezTo>
                  <a:lnTo>
                    <a:pt x="19488" y="4439"/>
                  </a:lnTo>
                  <a:cubicBezTo>
                    <a:pt x="19530" y="4336"/>
                    <a:pt x="19530" y="4212"/>
                    <a:pt x="19530" y="4109"/>
                  </a:cubicBezTo>
                  <a:lnTo>
                    <a:pt x="19530" y="3820"/>
                  </a:lnTo>
                  <a:cubicBezTo>
                    <a:pt x="19530" y="3737"/>
                    <a:pt x="19530" y="3634"/>
                    <a:pt x="19488" y="3551"/>
                  </a:cubicBezTo>
                  <a:cubicBezTo>
                    <a:pt x="19488" y="3489"/>
                    <a:pt x="19468" y="3427"/>
                    <a:pt x="19447" y="3345"/>
                  </a:cubicBezTo>
                  <a:cubicBezTo>
                    <a:pt x="19364" y="3200"/>
                    <a:pt x="19323" y="3097"/>
                    <a:pt x="19241" y="3015"/>
                  </a:cubicBezTo>
                  <a:cubicBezTo>
                    <a:pt x="19179" y="2932"/>
                    <a:pt x="19117" y="2870"/>
                    <a:pt x="19014" y="2767"/>
                  </a:cubicBezTo>
                  <a:cubicBezTo>
                    <a:pt x="18931" y="2664"/>
                    <a:pt x="18869" y="2602"/>
                    <a:pt x="18807" y="2519"/>
                  </a:cubicBezTo>
                  <a:cubicBezTo>
                    <a:pt x="18725" y="2457"/>
                    <a:pt x="18621" y="2395"/>
                    <a:pt x="18497" y="2354"/>
                  </a:cubicBezTo>
                  <a:lnTo>
                    <a:pt x="18415" y="2313"/>
                  </a:lnTo>
                  <a:cubicBezTo>
                    <a:pt x="18353" y="2292"/>
                    <a:pt x="18291" y="2271"/>
                    <a:pt x="18229" y="2251"/>
                  </a:cubicBezTo>
                  <a:cubicBezTo>
                    <a:pt x="18146" y="2210"/>
                    <a:pt x="18043" y="2189"/>
                    <a:pt x="17981" y="2168"/>
                  </a:cubicBezTo>
                  <a:lnTo>
                    <a:pt x="17940" y="2168"/>
                  </a:lnTo>
                  <a:cubicBezTo>
                    <a:pt x="17816" y="2148"/>
                    <a:pt x="17713" y="2106"/>
                    <a:pt x="17610" y="2086"/>
                  </a:cubicBezTo>
                  <a:cubicBezTo>
                    <a:pt x="17507" y="2065"/>
                    <a:pt x="17424" y="2065"/>
                    <a:pt x="17300" y="2065"/>
                  </a:cubicBezTo>
                  <a:lnTo>
                    <a:pt x="16970" y="2065"/>
                  </a:lnTo>
                  <a:cubicBezTo>
                    <a:pt x="16867" y="2065"/>
                    <a:pt x="16784" y="2086"/>
                    <a:pt x="16681" y="2106"/>
                  </a:cubicBezTo>
                  <a:lnTo>
                    <a:pt x="16598" y="2148"/>
                  </a:lnTo>
                  <a:lnTo>
                    <a:pt x="16495" y="2168"/>
                  </a:lnTo>
                  <a:cubicBezTo>
                    <a:pt x="16392" y="2189"/>
                    <a:pt x="16330" y="2189"/>
                    <a:pt x="16227" y="2251"/>
                  </a:cubicBezTo>
                  <a:cubicBezTo>
                    <a:pt x="16185" y="2251"/>
                    <a:pt x="16144" y="2271"/>
                    <a:pt x="16123" y="2292"/>
                  </a:cubicBezTo>
                  <a:lnTo>
                    <a:pt x="16082" y="2313"/>
                  </a:lnTo>
                  <a:lnTo>
                    <a:pt x="16061" y="2313"/>
                  </a:lnTo>
                  <a:cubicBezTo>
                    <a:pt x="16041" y="2354"/>
                    <a:pt x="15979" y="2354"/>
                    <a:pt x="15958" y="2375"/>
                  </a:cubicBezTo>
                  <a:cubicBezTo>
                    <a:pt x="15876" y="2395"/>
                    <a:pt x="15814" y="2457"/>
                    <a:pt x="15731" y="2478"/>
                  </a:cubicBezTo>
                  <a:lnTo>
                    <a:pt x="15669" y="2499"/>
                  </a:lnTo>
                  <a:cubicBezTo>
                    <a:pt x="15628" y="2519"/>
                    <a:pt x="15566" y="2560"/>
                    <a:pt x="15545" y="2581"/>
                  </a:cubicBezTo>
                  <a:lnTo>
                    <a:pt x="15504" y="2602"/>
                  </a:lnTo>
                  <a:lnTo>
                    <a:pt x="15422" y="2664"/>
                  </a:lnTo>
                  <a:cubicBezTo>
                    <a:pt x="15339" y="2684"/>
                    <a:pt x="15256" y="2705"/>
                    <a:pt x="15215" y="2726"/>
                  </a:cubicBezTo>
                  <a:cubicBezTo>
                    <a:pt x="15153" y="2767"/>
                    <a:pt x="15091" y="2767"/>
                    <a:pt x="15029" y="2767"/>
                  </a:cubicBezTo>
                  <a:cubicBezTo>
                    <a:pt x="15029" y="2726"/>
                    <a:pt x="15009" y="2705"/>
                    <a:pt x="14988" y="2705"/>
                  </a:cubicBezTo>
                  <a:lnTo>
                    <a:pt x="14926" y="2705"/>
                  </a:lnTo>
                  <a:lnTo>
                    <a:pt x="14947" y="2684"/>
                  </a:lnTo>
                  <a:lnTo>
                    <a:pt x="15029" y="2602"/>
                  </a:lnTo>
                  <a:cubicBezTo>
                    <a:pt x="15050" y="2581"/>
                    <a:pt x="15050" y="2560"/>
                    <a:pt x="15091" y="2560"/>
                  </a:cubicBezTo>
                  <a:lnTo>
                    <a:pt x="15112" y="2519"/>
                  </a:lnTo>
                  <a:lnTo>
                    <a:pt x="15153" y="2478"/>
                  </a:lnTo>
                  <a:lnTo>
                    <a:pt x="15194" y="2416"/>
                  </a:lnTo>
                  <a:cubicBezTo>
                    <a:pt x="15215" y="2395"/>
                    <a:pt x="15236" y="2375"/>
                    <a:pt x="15236" y="2354"/>
                  </a:cubicBezTo>
                  <a:cubicBezTo>
                    <a:pt x="15298" y="2251"/>
                    <a:pt x="15318" y="2148"/>
                    <a:pt x="15339" y="2065"/>
                  </a:cubicBezTo>
                  <a:cubicBezTo>
                    <a:pt x="15360" y="1982"/>
                    <a:pt x="15360" y="1900"/>
                    <a:pt x="15360" y="1838"/>
                  </a:cubicBezTo>
                  <a:lnTo>
                    <a:pt x="15360" y="1590"/>
                  </a:lnTo>
                  <a:cubicBezTo>
                    <a:pt x="15360" y="1549"/>
                    <a:pt x="15360" y="1466"/>
                    <a:pt x="15339" y="1425"/>
                  </a:cubicBezTo>
                  <a:lnTo>
                    <a:pt x="15339" y="1363"/>
                  </a:lnTo>
                  <a:cubicBezTo>
                    <a:pt x="15318" y="1260"/>
                    <a:pt x="15318" y="1177"/>
                    <a:pt x="15256" y="1115"/>
                  </a:cubicBezTo>
                  <a:cubicBezTo>
                    <a:pt x="15215" y="971"/>
                    <a:pt x="15133" y="847"/>
                    <a:pt x="15050" y="764"/>
                  </a:cubicBezTo>
                  <a:cubicBezTo>
                    <a:pt x="15009" y="703"/>
                    <a:pt x="14947" y="641"/>
                    <a:pt x="14905" y="599"/>
                  </a:cubicBezTo>
                  <a:lnTo>
                    <a:pt x="14802" y="496"/>
                  </a:lnTo>
                  <a:cubicBezTo>
                    <a:pt x="14782" y="455"/>
                    <a:pt x="14720" y="434"/>
                    <a:pt x="14699" y="414"/>
                  </a:cubicBezTo>
                  <a:cubicBezTo>
                    <a:pt x="14616" y="352"/>
                    <a:pt x="14596" y="331"/>
                    <a:pt x="14534" y="310"/>
                  </a:cubicBezTo>
                  <a:cubicBezTo>
                    <a:pt x="14534" y="290"/>
                    <a:pt x="14513" y="290"/>
                    <a:pt x="14513" y="290"/>
                  </a:cubicBezTo>
                  <a:cubicBezTo>
                    <a:pt x="14493" y="248"/>
                    <a:pt x="14472" y="228"/>
                    <a:pt x="14431" y="228"/>
                  </a:cubicBezTo>
                  <a:cubicBezTo>
                    <a:pt x="14389" y="207"/>
                    <a:pt x="14327" y="186"/>
                    <a:pt x="14265" y="145"/>
                  </a:cubicBezTo>
                  <a:cubicBezTo>
                    <a:pt x="14204" y="124"/>
                    <a:pt x="14121" y="124"/>
                    <a:pt x="14080" y="124"/>
                  </a:cubicBezTo>
                  <a:lnTo>
                    <a:pt x="14018" y="124"/>
                  </a:lnTo>
                  <a:cubicBezTo>
                    <a:pt x="13997" y="124"/>
                    <a:pt x="13976" y="104"/>
                    <a:pt x="13956" y="104"/>
                  </a:cubicBezTo>
                  <a:cubicBezTo>
                    <a:pt x="13873" y="83"/>
                    <a:pt x="13811" y="42"/>
                    <a:pt x="13749" y="42"/>
                  </a:cubicBezTo>
                  <a:cubicBezTo>
                    <a:pt x="13605" y="21"/>
                    <a:pt x="13502" y="1"/>
                    <a:pt x="13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3" name="Google Shape;2153;p49"/>
            <p:cNvSpPr/>
            <p:nvPr/>
          </p:nvSpPr>
          <p:spPr>
            <a:xfrm rot="1636890">
              <a:off x="5685059" y="2754873"/>
              <a:ext cx="363745" cy="442049"/>
            </a:xfrm>
            <a:custGeom>
              <a:rect b="b" l="l" r="r" t="t"/>
              <a:pathLst>
                <a:path extrusionOk="0" h="6876" w="5658">
                  <a:moveTo>
                    <a:pt x="1301" y="1"/>
                  </a:moveTo>
                  <a:cubicBezTo>
                    <a:pt x="1239" y="1"/>
                    <a:pt x="1198" y="1"/>
                    <a:pt x="1177" y="42"/>
                  </a:cubicBezTo>
                  <a:cubicBezTo>
                    <a:pt x="1136" y="42"/>
                    <a:pt x="1116" y="42"/>
                    <a:pt x="1095" y="63"/>
                  </a:cubicBezTo>
                  <a:cubicBezTo>
                    <a:pt x="1033" y="83"/>
                    <a:pt x="992" y="83"/>
                    <a:pt x="971" y="145"/>
                  </a:cubicBezTo>
                  <a:lnTo>
                    <a:pt x="930" y="166"/>
                  </a:lnTo>
                  <a:lnTo>
                    <a:pt x="888" y="207"/>
                  </a:lnTo>
                  <a:lnTo>
                    <a:pt x="827" y="249"/>
                  </a:lnTo>
                  <a:lnTo>
                    <a:pt x="785" y="269"/>
                  </a:lnTo>
                  <a:lnTo>
                    <a:pt x="723" y="290"/>
                  </a:lnTo>
                  <a:cubicBezTo>
                    <a:pt x="682" y="311"/>
                    <a:pt x="661" y="331"/>
                    <a:pt x="599" y="372"/>
                  </a:cubicBezTo>
                  <a:cubicBezTo>
                    <a:pt x="517" y="414"/>
                    <a:pt x="476" y="496"/>
                    <a:pt x="455" y="579"/>
                  </a:cubicBezTo>
                  <a:cubicBezTo>
                    <a:pt x="414" y="620"/>
                    <a:pt x="393" y="682"/>
                    <a:pt x="393" y="723"/>
                  </a:cubicBezTo>
                  <a:lnTo>
                    <a:pt x="372" y="827"/>
                  </a:lnTo>
                  <a:lnTo>
                    <a:pt x="352" y="889"/>
                  </a:lnTo>
                  <a:lnTo>
                    <a:pt x="310" y="909"/>
                  </a:lnTo>
                  <a:cubicBezTo>
                    <a:pt x="290" y="930"/>
                    <a:pt x="290" y="971"/>
                    <a:pt x="269" y="992"/>
                  </a:cubicBezTo>
                  <a:cubicBezTo>
                    <a:pt x="249" y="1033"/>
                    <a:pt x="207" y="1095"/>
                    <a:pt x="187" y="1116"/>
                  </a:cubicBezTo>
                  <a:cubicBezTo>
                    <a:pt x="145" y="1240"/>
                    <a:pt x="83" y="1384"/>
                    <a:pt x="63" y="1487"/>
                  </a:cubicBezTo>
                  <a:cubicBezTo>
                    <a:pt x="42" y="1590"/>
                    <a:pt x="1" y="1652"/>
                    <a:pt x="1" y="1756"/>
                  </a:cubicBezTo>
                  <a:cubicBezTo>
                    <a:pt x="1" y="1838"/>
                    <a:pt x="1" y="1921"/>
                    <a:pt x="42" y="2003"/>
                  </a:cubicBezTo>
                  <a:cubicBezTo>
                    <a:pt x="42" y="2045"/>
                    <a:pt x="63" y="2065"/>
                    <a:pt x="63" y="2127"/>
                  </a:cubicBezTo>
                  <a:lnTo>
                    <a:pt x="63" y="2148"/>
                  </a:lnTo>
                  <a:lnTo>
                    <a:pt x="63" y="2168"/>
                  </a:lnTo>
                  <a:lnTo>
                    <a:pt x="63" y="2210"/>
                  </a:lnTo>
                  <a:lnTo>
                    <a:pt x="63" y="2230"/>
                  </a:lnTo>
                  <a:cubicBezTo>
                    <a:pt x="63" y="2251"/>
                    <a:pt x="83" y="2313"/>
                    <a:pt x="83" y="2334"/>
                  </a:cubicBezTo>
                  <a:lnTo>
                    <a:pt x="104" y="2437"/>
                  </a:lnTo>
                  <a:lnTo>
                    <a:pt x="104" y="2457"/>
                  </a:lnTo>
                  <a:lnTo>
                    <a:pt x="166" y="2623"/>
                  </a:lnTo>
                  <a:cubicBezTo>
                    <a:pt x="187" y="2726"/>
                    <a:pt x="207" y="2850"/>
                    <a:pt x="269" y="2953"/>
                  </a:cubicBezTo>
                  <a:cubicBezTo>
                    <a:pt x="290" y="3056"/>
                    <a:pt x="352" y="3159"/>
                    <a:pt x="372" y="3242"/>
                  </a:cubicBezTo>
                  <a:cubicBezTo>
                    <a:pt x="455" y="3448"/>
                    <a:pt x="558" y="3655"/>
                    <a:pt x="661" y="3820"/>
                  </a:cubicBezTo>
                  <a:cubicBezTo>
                    <a:pt x="703" y="3903"/>
                    <a:pt x="723" y="3985"/>
                    <a:pt x="785" y="4026"/>
                  </a:cubicBezTo>
                  <a:cubicBezTo>
                    <a:pt x="827" y="4109"/>
                    <a:pt x="909" y="4192"/>
                    <a:pt x="971" y="4274"/>
                  </a:cubicBezTo>
                  <a:lnTo>
                    <a:pt x="1198" y="4501"/>
                  </a:lnTo>
                  <a:cubicBezTo>
                    <a:pt x="1281" y="4584"/>
                    <a:pt x="1343" y="4625"/>
                    <a:pt x="1425" y="4708"/>
                  </a:cubicBezTo>
                  <a:cubicBezTo>
                    <a:pt x="1528" y="4811"/>
                    <a:pt x="1632" y="4893"/>
                    <a:pt x="1756" y="4935"/>
                  </a:cubicBezTo>
                  <a:cubicBezTo>
                    <a:pt x="1859" y="4997"/>
                    <a:pt x="1962" y="5059"/>
                    <a:pt x="2065" y="5121"/>
                  </a:cubicBezTo>
                  <a:cubicBezTo>
                    <a:pt x="2230" y="5203"/>
                    <a:pt x="2375" y="5244"/>
                    <a:pt x="2540" y="5306"/>
                  </a:cubicBezTo>
                  <a:lnTo>
                    <a:pt x="2664" y="5348"/>
                  </a:lnTo>
                  <a:cubicBezTo>
                    <a:pt x="2767" y="5368"/>
                    <a:pt x="2891" y="5410"/>
                    <a:pt x="2994" y="5430"/>
                  </a:cubicBezTo>
                  <a:lnTo>
                    <a:pt x="3304" y="5430"/>
                  </a:lnTo>
                  <a:cubicBezTo>
                    <a:pt x="3366" y="5430"/>
                    <a:pt x="3407" y="5430"/>
                    <a:pt x="3469" y="5410"/>
                  </a:cubicBezTo>
                  <a:cubicBezTo>
                    <a:pt x="3490" y="5410"/>
                    <a:pt x="3510" y="5368"/>
                    <a:pt x="3552" y="5368"/>
                  </a:cubicBezTo>
                  <a:lnTo>
                    <a:pt x="3593" y="5348"/>
                  </a:lnTo>
                  <a:cubicBezTo>
                    <a:pt x="3675" y="5327"/>
                    <a:pt x="3758" y="5327"/>
                    <a:pt x="3799" y="5306"/>
                  </a:cubicBezTo>
                  <a:cubicBezTo>
                    <a:pt x="3882" y="5306"/>
                    <a:pt x="3923" y="5265"/>
                    <a:pt x="4006" y="5265"/>
                  </a:cubicBezTo>
                  <a:lnTo>
                    <a:pt x="4068" y="5265"/>
                  </a:lnTo>
                  <a:cubicBezTo>
                    <a:pt x="4109" y="5265"/>
                    <a:pt x="4171" y="5244"/>
                    <a:pt x="4191" y="5244"/>
                  </a:cubicBezTo>
                  <a:lnTo>
                    <a:pt x="4315" y="5224"/>
                  </a:lnTo>
                  <a:lnTo>
                    <a:pt x="4315" y="5224"/>
                  </a:lnTo>
                  <a:cubicBezTo>
                    <a:pt x="4274" y="5244"/>
                    <a:pt x="4212" y="5244"/>
                    <a:pt x="4191" y="5265"/>
                  </a:cubicBezTo>
                  <a:lnTo>
                    <a:pt x="4130" y="5306"/>
                  </a:lnTo>
                  <a:cubicBezTo>
                    <a:pt x="4109" y="5306"/>
                    <a:pt x="4088" y="5327"/>
                    <a:pt x="4026" y="5327"/>
                  </a:cubicBezTo>
                  <a:lnTo>
                    <a:pt x="3964" y="5327"/>
                  </a:lnTo>
                  <a:cubicBezTo>
                    <a:pt x="3923" y="5327"/>
                    <a:pt x="3923" y="5327"/>
                    <a:pt x="3902" y="5348"/>
                  </a:cubicBezTo>
                  <a:lnTo>
                    <a:pt x="3861" y="5348"/>
                  </a:lnTo>
                  <a:cubicBezTo>
                    <a:pt x="3820" y="5368"/>
                    <a:pt x="3799" y="5410"/>
                    <a:pt x="3820" y="5451"/>
                  </a:cubicBezTo>
                  <a:cubicBezTo>
                    <a:pt x="3861" y="5471"/>
                    <a:pt x="3861" y="5533"/>
                    <a:pt x="3882" y="5554"/>
                  </a:cubicBezTo>
                  <a:cubicBezTo>
                    <a:pt x="3902" y="5575"/>
                    <a:pt x="3923" y="5616"/>
                    <a:pt x="3923" y="5637"/>
                  </a:cubicBezTo>
                  <a:cubicBezTo>
                    <a:pt x="3964" y="5678"/>
                    <a:pt x="3985" y="5719"/>
                    <a:pt x="4006" y="5760"/>
                  </a:cubicBezTo>
                  <a:lnTo>
                    <a:pt x="4068" y="5864"/>
                  </a:lnTo>
                  <a:cubicBezTo>
                    <a:pt x="4109" y="5926"/>
                    <a:pt x="4130" y="5967"/>
                    <a:pt x="4191" y="6029"/>
                  </a:cubicBezTo>
                  <a:lnTo>
                    <a:pt x="4212" y="6070"/>
                  </a:lnTo>
                  <a:lnTo>
                    <a:pt x="4233" y="6132"/>
                  </a:lnTo>
                  <a:lnTo>
                    <a:pt x="4295" y="6194"/>
                  </a:lnTo>
                  <a:cubicBezTo>
                    <a:pt x="4336" y="6256"/>
                    <a:pt x="4377" y="6297"/>
                    <a:pt x="4419" y="6359"/>
                  </a:cubicBezTo>
                  <a:lnTo>
                    <a:pt x="4501" y="6442"/>
                  </a:lnTo>
                  <a:lnTo>
                    <a:pt x="4542" y="6483"/>
                  </a:lnTo>
                  <a:lnTo>
                    <a:pt x="4625" y="6566"/>
                  </a:lnTo>
                  <a:lnTo>
                    <a:pt x="4687" y="6607"/>
                  </a:lnTo>
                  <a:lnTo>
                    <a:pt x="4728" y="6669"/>
                  </a:lnTo>
                  <a:lnTo>
                    <a:pt x="4811" y="6751"/>
                  </a:lnTo>
                  <a:lnTo>
                    <a:pt x="4831" y="6772"/>
                  </a:lnTo>
                  <a:lnTo>
                    <a:pt x="4893" y="6813"/>
                  </a:lnTo>
                  <a:cubicBezTo>
                    <a:pt x="4893" y="6855"/>
                    <a:pt x="4914" y="6875"/>
                    <a:pt x="4976" y="6875"/>
                  </a:cubicBezTo>
                  <a:lnTo>
                    <a:pt x="5017" y="6875"/>
                  </a:lnTo>
                  <a:cubicBezTo>
                    <a:pt x="5100" y="6875"/>
                    <a:pt x="5141" y="6855"/>
                    <a:pt x="5203" y="6793"/>
                  </a:cubicBezTo>
                  <a:cubicBezTo>
                    <a:pt x="5244" y="6772"/>
                    <a:pt x="5306" y="6710"/>
                    <a:pt x="5348" y="6669"/>
                  </a:cubicBezTo>
                  <a:cubicBezTo>
                    <a:pt x="5389" y="6648"/>
                    <a:pt x="5409" y="6586"/>
                    <a:pt x="5430" y="6566"/>
                  </a:cubicBezTo>
                  <a:lnTo>
                    <a:pt x="5451" y="6545"/>
                  </a:lnTo>
                  <a:cubicBezTo>
                    <a:pt x="5492" y="6504"/>
                    <a:pt x="5513" y="6483"/>
                    <a:pt x="5533" y="6442"/>
                  </a:cubicBezTo>
                  <a:lnTo>
                    <a:pt x="5554" y="6400"/>
                  </a:lnTo>
                  <a:lnTo>
                    <a:pt x="5595" y="6380"/>
                  </a:lnTo>
                  <a:cubicBezTo>
                    <a:pt x="5616" y="6359"/>
                    <a:pt x="5637" y="6338"/>
                    <a:pt x="5657" y="6277"/>
                  </a:cubicBezTo>
                  <a:cubicBezTo>
                    <a:pt x="5657" y="6235"/>
                    <a:pt x="5657" y="6194"/>
                    <a:pt x="5637" y="6173"/>
                  </a:cubicBezTo>
                  <a:cubicBezTo>
                    <a:pt x="5637" y="6153"/>
                    <a:pt x="5616" y="6132"/>
                    <a:pt x="5595" y="6091"/>
                  </a:cubicBezTo>
                  <a:cubicBezTo>
                    <a:pt x="5595" y="6070"/>
                    <a:pt x="5554" y="6070"/>
                    <a:pt x="5554" y="6049"/>
                  </a:cubicBezTo>
                  <a:cubicBezTo>
                    <a:pt x="5513" y="5988"/>
                    <a:pt x="5451" y="5926"/>
                    <a:pt x="5430" y="5864"/>
                  </a:cubicBezTo>
                  <a:cubicBezTo>
                    <a:pt x="5409" y="5843"/>
                    <a:pt x="5389" y="5781"/>
                    <a:pt x="5327" y="5740"/>
                  </a:cubicBezTo>
                  <a:cubicBezTo>
                    <a:pt x="5286" y="5657"/>
                    <a:pt x="5224" y="5616"/>
                    <a:pt x="5182" y="5533"/>
                  </a:cubicBezTo>
                  <a:cubicBezTo>
                    <a:pt x="5141" y="5471"/>
                    <a:pt x="5100" y="5430"/>
                    <a:pt x="5079" y="5368"/>
                  </a:cubicBezTo>
                  <a:lnTo>
                    <a:pt x="5038" y="5348"/>
                  </a:lnTo>
                  <a:lnTo>
                    <a:pt x="5017" y="5327"/>
                  </a:lnTo>
                  <a:lnTo>
                    <a:pt x="4955" y="5265"/>
                  </a:lnTo>
                  <a:lnTo>
                    <a:pt x="4955" y="5306"/>
                  </a:lnTo>
                  <a:lnTo>
                    <a:pt x="4935" y="5265"/>
                  </a:lnTo>
                  <a:lnTo>
                    <a:pt x="4873" y="5203"/>
                  </a:lnTo>
                  <a:lnTo>
                    <a:pt x="4831" y="5162"/>
                  </a:lnTo>
                  <a:cubicBezTo>
                    <a:pt x="4790" y="5141"/>
                    <a:pt x="4790" y="5121"/>
                    <a:pt x="4769" y="5121"/>
                  </a:cubicBezTo>
                  <a:cubicBezTo>
                    <a:pt x="4790" y="5100"/>
                    <a:pt x="4811" y="5100"/>
                    <a:pt x="4831" y="5059"/>
                  </a:cubicBezTo>
                  <a:cubicBezTo>
                    <a:pt x="4893" y="5038"/>
                    <a:pt x="4955" y="4997"/>
                    <a:pt x="5017" y="4955"/>
                  </a:cubicBezTo>
                  <a:cubicBezTo>
                    <a:pt x="5079" y="4935"/>
                    <a:pt x="5100" y="4914"/>
                    <a:pt x="5100" y="4914"/>
                  </a:cubicBezTo>
                  <a:cubicBezTo>
                    <a:pt x="5120" y="4893"/>
                    <a:pt x="5141" y="4831"/>
                    <a:pt x="5162" y="4790"/>
                  </a:cubicBezTo>
                  <a:lnTo>
                    <a:pt x="5162" y="4708"/>
                  </a:lnTo>
                  <a:cubicBezTo>
                    <a:pt x="5162" y="4687"/>
                    <a:pt x="5141" y="4646"/>
                    <a:pt x="5141" y="4625"/>
                  </a:cubicBezTo>
                  <a:cubicBezTo>
                    <a:pt x="5120" y="4584"/>
                    <a:pt x="5120" y="4522"/>
                    <a:pt x="5100" y="4501"/>
                  </a:cubicBezTo>
                  <a:lnTo>
                    <a:pt x="5100" y="4481"/>
                  </a:lnTo>
                  <a:lnTo>
                    <a:pt x="5100" y="4439"/>
                  </a:lnTo>
                  <a:cubicBezTo>
                    <a:pt x="5038" y="4336"/>
                    <a:pt x="4997" y="4233"/>
                    <a:pt x="4955" y="4130"/>
                  </a:cubicBezTo>
                  <a:cubicBezTo>
                    <a:pt x="4935" y="4068"/>
                    <a:pt x="4893" y="3985"/>
                    <a:pt x="4852" y="3903"/>
                  </a:cubicBezTo>
                  <a:cubicBezTo>
                    <a:pt x="4831" y="3861"/>
                    <a:pt x="4831" y="3820"/>
                    <a:pt x="4811" y="3779"/>
                  </a:cubicBezTo>
                  <a:cubicBezTo>
                    <a:pt x="4749" y="3675"/>
                    <a:pt x="4708" y="3552"/>
                    <a:pt x="4646" y="3448"/>
                  </a:cubicBezTo>
                  <a:cubicBezTo>
                    <a:pt x="4625" y="3386"/>
                    <a:pt x="4604" y="3345"/>
                    <a:pt x="4604" y="3283"/>
                  </a:cubicBezTo>
                  <a:cubicBezTo>
                    <a:pt x="4584" y="3242"/>
                    <a:pt x="4542" y="3180"/>
                    <a:pt x="4522" y="3097"/>
                  </a:cubicBezTo>
                  <a:lnTo>
                    <a:pt x="4419" y="2891"/>
                  </a:lnTo>
                  <a:lnTo>
                    <a:pt x="4398" y="2829"/>
                  </a:lnTo>
                  <a:cubicBezTo>
                    <a:pt x="4315" y="2664"/>
                    <a:pt x="4233" y="2540"/>
                    <a:pt x="4171" y="2375"/>
                  </a:cubicBezTo>
                  <a:cubicBezTo>
                    <a:pt x="4109" y="2272"/>
                    <a:pt x="4068" y="2168"/>
                    <a:pt x="3985" y="2065"/>
                  </a:cubicBezTo>
                  <a:cubicBezTo>
                    <a:pt x="3923" y="2003"/>
                    <a:pt x="3882" y="1921"/>
                    <a:pt x="3799" y="1838"/>
                  </a:cubicBezTo>
                  <a:lnTo>
                    <a:pt x="3696" y="1735"/>
                  </a:lnTo>
                  <a:cubicBezTo>
                    <a:pt x="3675" y="1694"/>
                    <a:pt x="3613" y="1652"/>
                    <a:pt x="3593" y="1611"/>
                  </a:cubicBezTo>
                  <a:lnTo>
                    <a:pt x="3490" y="1508"/>
                  </a:lnTo>
                  <a:lnTo>
                    <a:pt x="3469" y="1446"/>
                  </a:lnTo>
                  <a:lnTo>
                    <a:pt x="3366" y="1343"/>
                  </a:lnTo>
                  <a:lnTo>
                    <a:pt x="3139" y="1116"/>
                  </a:lnTo>
                  <a:lnTo>
                    <a:pt x="3097" y="1095"/>
                  </a:lnTo>
                  <a:cubicBezTo>
                    <a:pt x="3077" y="1074"/>
                    <a:pt x="3035" y="1033"/>
                    <a:pt x="2994" y="992"/>
                  </a:cubicBezTo>
                  <a:cubicBezTo>
                    <a:pt x="2953" y="971"/>
                    <a:pt x="2891" y="909"/>
                    <a:pt x="2850" y="889"/>
                  </a:cubicBezTo>
                  <a:cubicBezTo>
                    <a:pt x="2767" y="827"/>
                    <a:pt x="2726" y="806"/>
                    <a:pt x="2643" y="765"/>
                  </a:cubicBezTo>
                  <a:cubicBezTo>
                    <a:pt x="2581" y="723"/>
                    <a:pt x="2540" y="682"/>
                    <a:pt x="2478" y="661"/>
                  </a:cubicBezTo>
                  <a:lnTo>
                    <a:pt x="2437" y="620"/>
                  </a:lnTo>
                  <a:cubicBezTo>
                    <a:pt x="2416" y="600"/>
                    <a:pt x="2354" y="579"/>
                    <a:pt x="2334" y="558"/>
                  </a:cubicBezTo>
                  <a:cubicBezTo>
                    <a:pt x="2272" y="517"/>
                    <a:pt x="2210" y="476"/>
                    <a:pt x="2148" y="414"/>
                  </a:cubicBezTo>
                  <a:lnTo>
                    <a:pt x="2127" y="393"/>
                  </a:lnTo>
                  <a:cubicBezTo>
                    <a:pt x="2065" y="372"/>
                    <a:pt x="2045" y="311"/>
                    <a:pt x="2003" y="290"/>
                  </a:cubicBezTo>
                  <a:cubicBezTo>
                    <a:pt x="1962" y="269"/>
                    <a:pt x="1941" y="269"/>
                    <a:pt x="1900" y="249"/>
                  </a:cubicBezTo>
                  <a:lnTo>
                    <a:pt x="1838" y="207"/>
                  </a:lnTo>
                  <a:lnTo>
                    <a:pt x="1694" y="145"/>
                  </a:lnTo>
                  <a:lnTo>
                    <a:pt x="1632" y="104"/>
                  </a:lnTo>
                  <a:cubicBezTo>
                    <a:pt x="1611" y="83"/>
                    <a:pt x="1549" y="83"/>
                    <a:pt x="1528" y="63"/>
                  </a:cubicBezTo>
                  <a:cubicBezTo>
                    <a:pt x="1508" y="63"/>
                    <a:pt x="1487" y="42"/>
                    <a:pt x="1446" y="42"/>
                  </a:cubicBezTo>
                  <a:lnTo>
                    <a:pt x="1405" y="42"/>
                  </a:lnTo>
                  <a:cubicBezTo>
                    <a:pt x="1384" y="42"/>
                    <a:pt x="1322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4" name="Google Shape;2154;p49"/>
            <p:cNvSpPr/>
            <p:nvPr/>
          </p:nvSpPr>
          <p:spPr>
            <a:xfrm rot="1636890">
              <a:off x="6051027" y="1841840"/>
              <a:ext cx="619871" cy="893226"/>
            </a:xfrm>
            <a:custGeom>
              <a:rect b="b" l="l" r="r" t="t"/>
              <a:pathLst>
                <a:path extrusionOk="0" h="13894" w="9642">
                  <a:moveTo>
                    <a:pt x="2045" y="8113"/>
                  </a:moveTo>
                  <a:cubicBezTo>
                    <a:pt x="2045" y="8134"/>
                    <a:pt x="2003" y="8134"/>
                    <a:pt x="2003" y="8134"/>
                  </a:cubicBezTo>
                  <a:cubicBezTo>
                    <a:pt x="2003" y="8134"/>
                    <a:pt x="2003" y="8113"/>
                    <a:pt x="2045" y="8113"/>
                  </a:cubicBezTo>
                  <a:close/>
                  <a:moveTo>
                    <a:pt x="9600" y="0"/>
                  </a:moveTo>
                  <a:cubicBezTo>
                    <a:pt x="9538" y="0"/>
                    <a:pt x="9518" y="21"/>
                    <a:pt x="9476" y="62"/>
                  </a:cubicBezTo>
                  <a:cubicBezTo>
                    <a:pt x="9394" y="83"/>
                    <a:pt x="9311" y="124"/>
                    <a:pt x="9229" y="186"/>
                  </a:cubicBezTo>
                  <a:cubicBezTo>
                    <a:pt x="9167" y="227"/>
                    <a:pt x="9084" y="269"/>
                    <a:pt x="9002" y="310"/>
                  </a:cubicBezTo>
                  <a:cubicBezTo>
                    <a:pt x="9002" y="310"/>
                    <a:pt x="8981" y="310"/>
                    <a:pt x="8981" y="331"/>
                  </a:cubicBezTo>
                  <a:cubicBezTo>
                    <a:pt x="8960" y="372"/>
                    <a:pt x="8919" y="372"/>
                    <a:pt x="8898" y="393"/>
                  </a:cubicBezTo>
                  <a:cubicBezTo>
                    <a:pt x="8857" y="413"/>
                    <a:pt x="8795" y="434"/>
                    <a:pt x="8774" y="475"/>
                  </a:cubicBezTo>
                  <a:lnTo>
                    <a:pt x="8754" y="496"/>
                  </a:lnTo>
                  <a:lnTo>
                    <a:pt x="8506" y="640"/>
                  </a:lnTo>
                  <a:cubicBezTo>
                    <a:pt x="8444" y="702"/>
                    <a:pt x="8362" y="744"/>
                    <a:pt x="8300" y="805"/>
                  </a:cubicBezTo>
                  <a:cubicBezTo>
                    <a:pt x="8279" y="805"/>
                    <a:pt x="8238" y="826"/>
                    <a:pt x="8196" y="826"/>
                  </a:cubicBezTo>
                  <a:cubicBezTo>
                    <a:pt x="8176" y="847"/>
                    <a:pt x="8155" y="847"/>
                    <a:pt x="8093" y="888"/>
                  </a:cubicBezTo>
                  <a:cubicBezTo>
                    <a:pt x="8031" y="929"/>
                    <a:pt x="7949" y="950"/>
                    <a:pt x="7866" y="1012"/>
                  </a:cubicBezTo>
                  <a:cubicBezTo>
                    <a:pt x="7742" y="1094"/>
                    <a:pt x="7618" y="1198"/>
                    <a:pt x="7453" y="1260"/>
                  </a:cubicBezTo>
                  <a:cubicBezTo>
                    <a:pt x="7309" y="1363"/>
                    <a:pt x="7164" y="1466"/>
                    <a:pt x="7040" y="1569"/>
                  </a:cubicBezTo>
                  <a:cubicBezTo>
                    <a:pt x="6999" y="1611"/>
                    <a:pt x="6958" y="1652"/>
                    <a:pt x="6917" y="1673"/>
                  </a:cubicBezTo>
                  <a:lnTo>
                    <a:pt x="6834" y="1755"/>
                  </a:lnTo>
                  <a:lnTo>
                    <a:pt x="6751" y="1838"/>
                  </a:lnTo>
                  <a:cubicBezTo>
                    <a:pt x="6710" y="1879"/>
                    <a:pt x="6648" y="1920"/>
                    <a:pt x="6586" y="1962"/>
                  </a:cubicBezTo>
                  <a:cubicBezTo>
                    <a:pt x="6400" y="2085"/>
                    <a:pt x="6215" y="2251"/>
                    <a:pt x="6029" y="2395"/>
                  </a:cubicBezTo>
                  <a:cubicBezTo>
                    <a:pt x="5967" y="2478"/>
                    <a:pt x="5864" y="2560"/>
                    <a:pt x="5760" y="2643"/>
                  </a:cubicBezTo>
                  <a:cubicBezTo>
                    <a:pt x="5699" y="2663"/>
                    <a:pt x="5657" y="2705"/>
                    <a:pt x="5616" y="2767"/>
                  </a:cubicBezTo>
                  <a:cubicBezTo>
                    <a:pt x="5575" y="2787"/>
                    <a:pt x="5554" y="2849"/>
                    <a:pt x="5492" y="2870"/>
                  </a:cubicBezTo>
                  <a:lnTo>
                    <a:pt x="5471" y="2890"/>
                  </a:lnTo>
                  <a:cubicBezTo>
                    <a:pt x="5451" y="2911"/>
                    <a:pt x="5451" y="2952"/>
                    <a:pt x="5451" y="2973"/>
                  </a:cubicBezTo>
                  <a:lnTo>
                    <a:pt x="5368" y="3056"/>
                  </a:lnTo>
                  <a:lnTo>
                    <a:pt x="5141" y="3283"/>
                  </a:lnTo>
                  <a:cubicBezTo>
                    <a:pt x="5100" y="3303"/>
                    <a:pt x="5100" y="3365"/>
                    <a:pt x="5100" y="3386"/>
                  </a:cubicBezTo>
                  <a:cubicBezTo>
                    <a:pt x="5059" y="3427"/>
                    <a:pt x="4997" y="3469"/>
                    <a:pt x="4976" y="3510"/>
                  </a:cubicBezTo>
                  <a:cubicBezTo>
                    <a:pt x="4852" y="3634"/>
                    <a:pt x="4728" y="3778"/>
                    <a:pt x="4584" y="3923"/>
                  </a:cubicBezTo>
                  <a:lnTo>
                    <a:pt x="4109" y="4418"/>
                  </a:lnTo>
                  <a:lnTo>
                    <a:pt x="4047" y="4459"/>
                  </a:lnTo>
                  <a:cubicBezTo>
                    <a:pt x="3903" y="4625"/>
                    <a:pt x="3737" y="4769"/>
                    <a:pt x="3614" y="4955"/>
                  </a:cubicBezTo>
                  <a:cubicBezTo>
                    <a:pt x="3531" y="5058"/>
                    <a:pt x="3428" y="5161"/>
                    <a:pt x="3345" y="5264"/>
                  </a:cubicBezTo>
                  <a:cubicBezTo>
                    <a:pt x="3325" y="5326"/>
                    <a:pt x="3283" y="5368"/>
                    <a:pt x="3242" y="5388"/>
                  </a:cubicBezTo>
                  <a:cubicBezTo>
                    <a:pt x="3201" y="5450"/>
                    <a:pt x="3139" y="5533"/>
                    <a:pt x="3139" y="5574"/>
                  </a:cubicBezTo>
                  <a:cubicBezTo>
                    <a:pt x="3077" y="5677"/>
                    <a:pt x="2994" y="5781"/>
                    <a:pt x="2891" y="5884"/>
                  </a:cubicBezTo>
                  <a:cubicBezTo>
                    <a:pt x="2726" y="6090"/>
                    <a:pt x="2561" y="6297"/>
                    <a:pt x="2416" y="6524"/>
                  </a:cubicBezTo>
                  <a:cubicBezTo>
                    <a:pt x="2354" y="6668"/>
                    <a:pt x="2272" y="6771"/>
                    <a:pt x="2189" y="6895"/>
                  </a:cubicBezTo>
                  <a:cubicBezTo>
                    <a:pt x="2168" y="6937"/>
                    <a:pt x="2148" y="6999"/>
                    <a:pt x="2107" y="7019"/>
                  </a:cubicBezTo>
                  <a:cubicBezTo>
                    <a:pt x="2065" y="7081"/>
                    <a:pt x="2045" y="7143"/>
                    <a:pt x="1983" y="7205"/>
                  </a:cubicBezTo>
                  <a:cubicBezTo>
                    <a:pt x="1900" y="7329"/>
                    <a:pt x="1838" y="7432"/>
                    <a:pt x="1756" y="7556"/>
                  </a:cubicBezTo>
                  <a:cubicBezTo>
                    <a:pt x="1735" y="7618"/>
                    <a:pt x="1673" y="7700"/>
                    <a:pt x="1652" y="7762"/>
                  </a:cubicBezTo>
                  <a:cubicBezTo>
                    <a:pt x="1652" y="7804"/>
                    <a:pt x="1652" y="7804"/>
                    <a:pt x="1632" y="7824"/>
                  </a:cubicBezTo>
                  <a:cubicBezTo>
                    <a:pt x="1570" y="7907"/>
                    <a:pt x="1487" y="8010"/>
                    <a:pt x="1446" y="8072"/>
                  </a:cubicBezTo>
                  <a:cubicBezTo>
                    <a:pt x="1363" y="8175"/>
                    <a:pt x="1322" y="8278"/>
                    <a:pt x="1239" y="8423"/>
                  </a:cubicBezTo>
                  <a:cubicBezTo>
                    <a:pt x="1219" y="8464"/>
                    <a:pt x="1178" y="8526"/>
                    <a:pt x="1157" y="8588"/>
                  </a:cubicBezTo>
                  <a:cubicBezTo>
                    <a:pt x="1136" y="8650"/>
                    <a:pt x="1116" y="8671"/>
                    <a:pt x="1074" y="8733"/>
                  </a:cubicBezTo>
                  <a:cubicBezTo>
                    <a:pt x="971" y="8939"/>
                    <a:pt x="868" y="9166"/>
                    <a:pt x="806" y="9393"/>
                  </a:cubicBezTo>
                  <a:cubicBezTo>
                    <a:pt x="765" y="9476"/>
                    <a:pt x="744" y="9579"/>
                    <a:pt x="723" y="9662"/>
                  </a:cubicBezTo>
                  <a:cubicBezTo>
                    <a:pt x="703" y="9703"/>
                    <a:pt x="661" y="9765"/>
                    <a:pt x="661" y="9806"/>
                  </a:cubicBezTo>
                  <a:cubicBezTo>
                    <a:pt x="620" y="9930"/>
                    <a:pt x="558" y="10033"/>
                    <a:pt x="538" y="10178"/>
                  </a:cubicBezTo>
                  <a:cubicBezTo>
                    <a:pt x="496" y="10302"/>
                    <a:pt x="455" y="10425"/>
                    <a:pt x="414" y="10549"/>
                  </a:cubicBezTo>
                  <a:cubicBezTo>
                    <a:pt x="393" y="10632"/>
                    <a:pt x="393" y="10714"/>
                    <a:pt x="352" y="10756"/>
                  </a:cubicBezTo>
                  <a:cubicBezTo>
                    <a:pt x="331" y="10838"/>
                    <a:pt x="331" y="10921"/>
                    <a:pt x="331" y="11003"/>
                  </a:cubicBezTo>
                  <a:lnTo>
                    <a:pt x="331" y="11024"/>
                  </a:lnTo>
                  <a:cubicBezTo>
                    <a:pt x="331" y="11045"/>
                    <a:pt x="331" y="11045"/>
                    <a:pt x="311" y="11065"/>
                  </a:cubicBezTo>
                  <a:cubicBezTo>
                    <a:pt x="311" y="11107"/>
                    <a:pt x="311" y="11107"/>
                    <a:pt x="290" y="11127"/>
                  </a:cubicBezTo>
                  <a:cubicBezTo>
                    <a:pt x="249" y="11210"/>
                    <a:pt x="228" y="11251"/>
                    <a:pt x="228" y="11334"/>
                  </a:cubicBezTo>
                  <a:cubicBezTo>
                    <a:pt x="187" y="11540"/>
                    <a:pt x="145" y="11747"/>
                    <a:pt x="104" y="11953"/>
                  </a:cubicBezTo>
                  <a:cubicBezTo>
                    <a:pt x="83" y="12159"/>
                    <a:pt x="42" y="12366"/>
                    <a:pt x="22" y="12552"/>
                  </a:cubicBezTo>
                  <a:cubicBezTo>
                    <a:pt x="22" y="12655"/>
                    <a:pt x="1" y="12717"/>
                    <a:pt x="1" y="12820"/>
                  </a:cubicBezTo>
                  <a:lnTo>
                    <a:pt x="1" y="12985"/>
                  </a:lnTo>
                  <a:lnTo>
                    <a:pt x="1" y="13068"/>
                  </a:lnTo>
                  <a:cubicBezTo>
                    <a:pt x="1" y="13088"/>
                    <a:pt x="1" y="13130"/>
                    <a:pt x="22" y="13171"/>
                  </a:cubicBezTo>
                  <a:cubicBezTo>
                    <a:pt x="22" y="13192"/>
                    <a:pt x="42" y="13212"/>
                    <a:pt x="83" y="13233"/>
                  </a:cubicBezTo>
                  <a:lnTo>
                    <a:pt x="83" y="13481"/>
                  </a:lnTo>
                  <a:lnTo>
                    <a:pt x="83" y="13584"/>
                  </a:lnTo>
                  <a:cubicBezTo>
                    <a:pt x="83" y="13646"/>
                    <a:pt x="83" y="13728"/>
                    <a:pt x="104" y="13811"/>
                  </a:cubicBezTo>
                  <a:cubicBezTo>
                    <a:pt x="125" y="13852"/>
                    <a:pt x="145" y="13894"/>
                    <a:pt x="207" y="13894"/>
                  </a:cubicBezTo>
                  <a:cubicBezTo>
                    <a:pt x="104" y="13770"/>
                    <a:pt x="125" y="13770"/>
                    <a:pt x="187" y="13770"/>
                  </a:cubicBezTo>
                  <a:cubicBezTo>
                    <a:pt x="207" y="13770"/>
                    <a:pt x="228" y="13749"/>
                    <a:pt x="249" y="13749"/>
                  </a:cubicBezTo>
                  <a:cubicBezTo>
                    <a:pt x="331" y="13708"/>
                    <a:pt x="331" y="13605"/>
                    <a:pt x="352" y="13522"/>
                  </a:cubicBezTo>
                  <a:lnTo>
                    <a:pt x="352" y="13501"/>
                  </a:lnTo>
                  <a:cubicBezTo>
                    <a:pt x="372" y="13501"/>
                    <a:pt x="414" y="13481"/>
                    <a:pt x="414" y="13481"/>
                  </a:cubicBezTo>
                  <a:cubicBezTo>
                    <a:pt x="455" y="13439"/>
                    <a:pt x="455" y="13398"/>
                    <a:pt x="476" y="13336"/>
                  </a:cubicBezTo>
                  <a:cubicBezTo>
                    <a:pt x="517" y="13295"/>
                    <a:pt x="517" y="13212"/>
                    <a:pt x="517" y="13171"/>
                  </a:cubicBezTo>
                  <a:cubicBezTo>
                    <a:pt x="517" y="13109"/>
                    <a:pt x="517" y="13088"/>
                    <a:pt x="538" y="13026"/>
                  </a:cubicBezTo>
                  <a:cubicBezTo>
                    <a:pt x="538" y="12985"/>
                    <a:pt x="558" y="12903"/>
                    <a:pt x="558" y="12861"/>
                  </a:cubicBezTo>
                  <a:cubicBezTo>
                    <a:pt x="558" y="12717"/>
                    <a:pt x="600" y="12593"/>
                    <a:pt x="620" y="12490"/>
                  </a:cubicBezTo>
                  <a:cubicBezTo>
                    <a:pt x="641" y="12366"/>
                    <a:pt x="641" y="12242"/>
                    <a:pt x="661" y="12098"/>
                  </a:cubicBezTo>
                  <a:cubicBezTo>
                    <a:pt x="703" y="11974"/>
                    <a:pt x="703" y="11850"/>
                    <a:pt x="703" y="11726"/>
                  </a:cubicBezTo>
                  <a:cubicBezTo>
                    <a:pt x="703" y="11664"/>
                    <a:pt x="723" y="11581"/>
                    <a:pt x="723" y="11540"/>
                  </a:cubicBezTo>
                  <a:cubicBezTo>
                    <a:pt x="744" y="11458"/>
                    <a:pt x="744" y="11354"/>
                    <a:pt x="765" y="11272"/>
                  </a:cubicBezTo>
                  <a:cubicBezTo>
                    <a:pt x="806" y="11251"/>
                    <a:pt x="806" y="11210"/>
                    <a:pt x="827" y="11148"/>
                  </a:cubicBezTo>
                  <a:cubicBezTo>
                    <a:pt x="847" y="11045"/>
                    <a:pt x="909" y="10941"/>
                    <a:pt x="930" y="10859"/>
                  </a:cubicBezTo>
                  <a:lnTo>
                    <a:pt x="1157" y="10240"/>
                  </a:lnTo>
                  <a:cubicBezTo>
                    <a:pt x="1239" y="10074"/>
                    <a:pt x="1281" y="9868"/>
                    <a:pt x="1363" y="9682"/>
                  </a:cubicBezTo>
                  <a:cubicBezTo>
                    <a:pt x="1384" y="9600"/>
                    <a:pt x="1446" y="9496"/>
                    <a:pt x="1467" y="9414"/>
                  </a:cubicBezTo>
                  <a:cubicBezTo>
                    <a:pt x="1487" y="9373"/>
                    <a:pt x="1487" y="9311"/>
                    <a:pt x="1529" y="9269"/>
                  </a:cubicBezTo>
                  <a:lnTo>
                    <a:pt x="1529" y="9249"/>
                  </a:lnTo>
                  <a:lnTo>
                    <a:pt x="1590" y="9084"/>
                  </a:lnTo>
                  <a:cubicBezTo>
                    <a:pt x="1632" y="9063"/>
                    <a:pt x="1632" y="9001"/>
                    <a:pt x="1652" y="8980"/>
                  </a:cubicBezTo>
                  <a:cubicBezTo>
                    <a:pt x="1673" y="8898"/>
                    <a:pt x="1735" y="8836"/>
                    <a:pt x="1756" y="8774"/>
                  </a:cubicBezTo>
                  <a:lnTo>
                    <a:pt x="1838" y="8629"/>
                  </a:lnTo>
                  <a:cubicBezTo>
                    <a:pt x="1900" y="8485"/>
                    <a:pt x="1962" y="8361"/>
                    <a:pt x="2045" y="8237"/>
                  </a:cubicBezTo>
                  <a:lnTo>
                    <a:pt x="2086" y="8155"/>
                  </a:lnTo>
                  <a:cubicBezTo>
                    <a:pt x="2148" y="8113"/>
                    <a:pt x="2189" y="8031"/>
                    <a:pt x="2251" y="7969"/>
                  </a:cubicBezTo>
                  <a:cubicBezTo>
                    <a:pt x="2272" y="7928"/>
                    <a:pt x="2313" y="7866"/>
                    <a:pt x="2354" y="7824"/>
                  </a:cubicBezTo>
                  <a:cubicBezTo>
                    <a:pt x="2396" y="7742"/>
                    <a:pt x="2457" y="7659"/>
                    <a:pt x="2499" y="7556"/>
                  </a:cubicBezTo>
                  <a:cubicBezTo>
                    <a:pt x="2602" y="7411"/>
                    <a:pt x="2685" y="7288"/>
                    <a:pt x="2788" y="7122"/>
                  </a:cubicBezTo>
                  <a:lnTo>
                    <a:pt x="3097" y="6668"/>
                  </a:lnTo>
                  <a:cubicBezTo>
                    <a:pt x="3139" y="6606"/>
                    <a:pt x="3180" y="6524"/>
                    <a:pt x="3221" y="6482"/>
                  </a:cubicBezTo>
                  <a:cubicBezTo>
                    <a:pt x="3242" y="6421"/>
                    <a:pt x="3283" y="6400"/>
                    <a:pt x="3304" y="6359"/>
                  </a:cubicBezTo>
                  <a:cubicBezTo>
                    <a:pt x="3325" y="6317"/>
                    <a:pt x="3325" y="6297"/>
                    <a:pt x="3325" y="6255"/>
                  </a:cubicBezTo>
                  <a:lnTo>
                    <a:pt x="3325" y="6214"/>
                  </a:lnTo>
                  <a:cubicBezTo>
                    <a:pt x="3386" y="6152"/>
                    <a:pt x="3448" y="6070"/>
                    <a:pt x="3510" y="5987"/>
                  </a:cubicBezTo>
                  <a:cubicBezTo>
                    <a:pt x="3531" y="5966"/>
                    <a:pt x="3531" y="5946"/>
                    <a:pt x="3531" y="5884"/>
                  </a:cubicBezTo>
                  <a:cubicBezTo>
                    <a:pt x="3552" y="5843"/>
                    <a:pt x="3614" y="5781"/>
                    <a:pt x="3634" y="5760"/>
                  </a:cubicBezTo>
                  <a:lnTo>
                    <a:pt x="3655" y="5760"/>
                  </a:lnTo>
                  <a:lnTo>
                    <a:pt x="3717" y="5698"/>
                  </a:lnTo>
                  <a:lnTo>
                    <a:pt x="3820" y="5595"/>
                  </a:lnTo>
                  <a:lnTo>
                    <a:pt x="3964" y="5450"/>
                  </a:lnTo>
                  <a:cubicBezTo>
                    <a:pt x="4047" y="5368"/>
                    <a:pt x="4109" y="5285"/>
                    <a:pt x="4171" y="5223"/>
                  </a:cubicBezTo>
                  <a:lnTo>
                    <a:pt x="4646" y="4666"/>
                  </a:lnTo>
                  <a:cubicBezTo>
                    <a:pt x="4790" y="4501"/>
                    <a:pt x="4955" y="4336"/>
                    <a:pt x="5079" y="4150"/>
                  </a:cubicBezTo>
                  <a:cubicBezTo>
                    <a:pt x="5100" y="4108"/>
                    <a:pt x="5162" y="4088"/>
                    <a:pt x="5203" y="4026"/>
                  </a:cubicBezTo>
                  <a:lnTo>
                    <a:pt x="5368" y="3881"/>
                  </a:lnTo>
                  <a:cubicBezTo>
                    <a:pt x="5410" y="3799"/>
                    <a:pt x="5492" y="3737"/>
                    <a:pt x="5554" y="3675"/>
                  </a:cubicBezTo>
                  <a:lnTo>
                    <a:pt x="5554" y="3634"/>
                  </a:lnTo>
                  <a:lnTo>
                    <a:pt x="5657" y="3530"/>
                  </a:lnTo>
                  <a:lnTo>
                    <a:pt x="5719" y="3469"/>
                  </a:lnTo>
                  <a:lnTo>
                    <a:pt x="5760" y="3427"/>
                  </a:lnTo>
                  <a:cubicBezTo>
                    <a:pt x="5802" y="3386"/>
                    <a:pt x="5864" y="3324"/>
                    <a:pt x="5905" y="3303"/>
                  </a:cubicBezTo>
                  <a:cubicBezTo>
                    <a:pt x="6029" y="3179"/>
                    <a:pt x="6194" y="3076"/>
                    <a:pt x="6318" y="2952"/>
                  </a:cubicBezTo>
                  <a:cubicBezTo>
                    <a:pt x="6442" y="2849"/>
                    <a:pt x="6586" y="2705"/>
                    <a:pt x="6710" y="2601"/>
                  </a:cubicBezTo>
                  <a:cubicBezTo>
                    <a:pt x="6751" y="2560"/>
                    <a:pt x="6813" y="2498"/>
                    <a:pt x="6896" y="2457"/>
                  </a:cubicBezTo>
                  <a:lnTo>
                    <a:pt x="6958" y="2374"/>
                  </a:lnTo>
                  <a:cubicBezTo>
                    <a:pt x="6999" y="2374"/>
                    <a:pt x="6999" y="2354"/>
                    <a:pt x="7020" y="2333"/>
                  </a:cubicBezTo>
                  <a:lnTo>
                    <a:pt x="7040" y="2292"/>
                  </a:lnTo>
                  <a:cubicBezTo>
                    <a:pt x="7061" y="2271"/>
                    <a:pt x="7102" y="2251"/>
                    <a:pt x="7102" y="2230"/>
                  </a:cubicBezTo>
                  <a:lnTo>
                    <a:pt x="7102" y="2189"/>
                  </a:lnTo>
                  <a:cubicBezTo>
                    <a:pt x="7123" y="2189"/>
                    <a:pt x="7123" y="2189"/>
                    <a:pt x="7123" y="2168"/>
                  </a:cubicBezTo>
                  <a:lnTo>
                    <a:pt x="7206" y="2085"/>
                  </a:lnTo>
                  <a:lnTo>
                    <a:pt x="7247" y="2044"/>
                  </a:lnTo>
                  <a:cubicBezTo>
                    <a:pt x="7433" y="1879"/>
                    <a:pt x="7639" y="1734"/>
                    <a:pt x="7825" y="1569"/>
                  </a:cubicBezTo>
                  <a:cubicBezTo>
                    <a:pt x="7949" y="1466"/>
                    <a:pt x="8073" y="1363"/>
                    <a:pt x="8176" y="1260"/>
                  </a:cubicBezTo>
                  <a:cubicBezTo>
                    <a:pt x="8258" y="1218"/>
                    <a:pt x="8300" y="1156"/>
                    <a:pt x="8362" y="1115"/>
                  </a:cubicBezTo>
                  <a:lnTo>
                    <a:pt x="8444" y="1033"/>
                  </a:lnTo>
                  <a:lnTo>
                    <a:pt x="8465" y="1012"/>
                  </a:lnTo>
                  <a:lnTo>
                    <a:pt x="8485" y="1012"/>
                  </a:lnTo>
                  <a:lnTo>
                    <a:pt x="8568" y="929"/>
                  </a:lnTo>
                  <a:cubicBezTo>
                    <a:pt x="8609" y="909"/>
                    <a:pt x="8671" y="847"/>
                    <a:pt x="8713" y="826"/>
                  </a:cubicBezTo>
                  <a:cubicBezTo>
                    <a:pt x="8774" y="785"/>
                    <a:pt x="8816" y="744"/>
                    <a:pt x="8898" y="702"/>
                  </a:cubicBezTo>
                  <a:cubicBezTo>
                    <a:pt x="8960" y="682"/>
                    <a:pt x="8981" y="640"/>
                    <a:pt x="9022" y="599"/>
                  </a:cubicBezTo>
                  <a:cubicBezTo>
                    <a:pt x="9063" y="578"/>
                    <a:pt x="9084" y="516"/>
                    <a:pt x="9063" y="496"/>
                  </a:cubicBezTo>
                  <a:lnTo>
                    <a:pt x="9291" y="331"/>
                  </a:lnTo>
                  <a:lnTo>
                    <a:pt x="9518" y="186"/>
                  </a:lnTo>
                  <a:cubicBezTo>
                    <a:pt x="9538" y="166"/>
                    <a:pt x="9580" y="166"/>
                    <a:pt x="9600" y="124"/>
                  </a:cubicBezTo>
                  <a:cubicBezTo>
                    <a:pt x="9621" y="104"/>
                    <a:pt x="9641" y="83"/>
                    <a:pt x="9641" y="62"/>
                  </a:cubicBezTo>
                  <a:cubicBezTo>
                    <a:pt x="9641" y="21"/>
                    <a:pt x="9621" y="0"/>
                    <a:pt x="9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5" name="Google Shape;2155;p49"/>
            <p:cNvSpPr/>
            <p:nvPr/>
          </p:nvSpPr>
          <p:spPr>
            <a:xfrm rot="1636890">
              <a:off x="5846593" y="2511829"/>
              <a:ext cx="81004" cy="238897"/>
            </a:xfrm>
            <a:custGeom>
              <a:rect b="b" l="l" r="r" t="t"/>
              <a:pathLst>
                <a:path extrusionOk="0" h="3716" w="1260">
                  <a:moveTo>
                    <a:pt x="207" y="0"/>
                  </a:moveTo>
                  <a:cubicBezTo>
                    <a:pt x="145" y="0"/>
                    <a:pt x="97" y="40"/>
                    <a:pt x="62" y="108"/>
                  </a:cubicBezTo>
                  <a:lnTo>
                    <a:pt x="62" y="191"/>
                  </a:lnTo>
                  <a:cubicBezTo>
                    <a:pt x="42" y="191"/>
                    <a:pt x="0" y="212"/>
                    <a:pt x="0" y="232"/>
                  </a:cubicBezTo>
                  <a:lnTo>
                    <a:pt x="0" y="625"/>
                  </a:lnTo>
                  <a:lnTo>
                    <a:pt x="0" y="790"/>
                  </a:lnTo>
                  <a:lnTo>
                    <a:pt x="0" y="1017"/>
                  </a:lnTo>
                  <a:cubicBezTo>
                    <a:pt x="0" y="1141"/>
                    <a:pt x="0" y="1265"/>
                    <a:pt x="21" y="1409"/>
                  </a:cubicBezTo>
                  <a:cubicBezTo>
                    <a:pt x="21" y="1450"/>
                    <a:pt x="42" y="1512"/>
                    <a:pt x="42" y="1554"/>
                  </a:cubicBezTo>
                  <a:cubicBezTo>
                    <a:pt x="42" y="1636"/>
                    <a:pt x="62" y="1719"/>
                    <a:pt x="62" y="1781"/>
                  </a:cubicBezTo>
                  <a:cubicBezTo>
                    <a:pt x="104" y="1966"/>
                    <a:pt x="145" y="2132"/>
                    <a:pt x="166" y="2297"/>
                  </a:cubicBezTo>
                  <a:cubicBezTo>
                    <a:pt x="228" y="2462"/>
                    <a:pt x="248" y="2648"/>
                    <a:pt x="310" y="2792"/>
                  </a:cubicBezTo>
                  <a:cubicBezTo>
                    <a:pt x="331" y="2895"/>
                    <a:pt x="351" y="2978"/>
                    <a:pt x="372" y="3081"/>
                  </a:cubicBezTo>
                  <a:cubicBezTo>
                    <a:pt x="413" y="3164"/>
                    <a:pt x="455" y="3267"/>
                    <a:pt x="475" y="3329"/>
                  </a:cubicBezTo>
                  <a:cubicBezTo>
                    <a:pt x="517" y="3391"/>
                    <a:pt x="537" y="3473"/>
                    <a:pt x="558" y="3515"/>
                  </a:cubicBezTo>
                  <a:cubicBezTo>
                    <a:pt x="578" y="3577"/>
                    <a:pt x="640" y="3639"/>
                    <a:pt x="682" y="3680"/>
                  </a:cubicBezTo>
                  <a:cubicBezTo>
                    <a:pt x="723" y="3700"/>
                    <a:pt x="744" y="3700"/>
                    <a:pt x="785" y="3700"/>
                  </a:cubicBezTo>
                  <a:lnTo>
                    <a:pt x="806" y="3700"/>
                  </a:lnTo>
                  <a:cubicBezTo>
                    <a:pt x="816" y="3711"/>
                    <a:pt x="826" y="3716"/>
                    <a:pt x="839" y="3716"/>
                  </a:cubicBezTo>
                  <a:cubicBezTo>
                    <a:pt x="852" y="3716"/>
                    <a:pt x="867" y="3711"/>
                    <a:pt x="888" y="3700"/>
                  </a:cubicBezTo>
                  <a:cubicBezTo>
                    <a:pt x="950" y="3680"/>
                    <a:pt x="971" y="3618"/>
                    <a:pt x="971" y="3577"/>
                  </a:cubicBezTo>
                  <a:cubicBezTo>
                    <a:pt x="991" y="3577"/>
                    <a:pt x="991" y="3535"/>
                    <a:pt x="1033" y="3535"/>
                  </a:cubicBezTo>
                  <a:lnTo>
                    <a:pt x="1156" y="3535"/>
                  </a:lnTo>
                  <a:cubicBezTo>
                    <a:pt x="1239" y="3515"/>
                    <a:pt x="1260" y="3432"/>
                    <a:pt x="1260" y="3370"/>
                  </a:cubicBezTo>
                  <a:cubicBezTo>
                    <a:pt x="1260" y="3288"/>
                    <a:pt x="1198" y="3226"/>
                    <a:pt x="1177" y="3164"/>
                  </a:cubicBezTo>
                  <a:cubicBezTo>
                    <a:pt x="1156" y="3081"/>
                    <a:pt x="1095" y="2999"/>
                    <a:pt x="1074" y="2916"/>
                  </a:cubicBezTo>
                  <a:cubicBezTo>
                    <a:pt x="1033" y="2792"/>
                    <a:pt x="950" y="2668"/>
                    <a:pt x="888" y="2544"/>
                  </a:cubicBezTo>
                  <a:lnTo>
                    <a:pt x="888" y="2503"/>
                  </a:lnTo>
                  <a:cubicBezTo>
                    <a:pt x="929" y="2462"/>
                    <a:pt x="950" y="2379"/>
                    <a:pt x="929" y="2338"/>
                  </a:cubicBezTo>
                  <a:cubicBezTo>
                    <a:pt x="929" y="2297"/>
                    <a:pt x="888" y="2297"/>
                    <a:pt x="888" y="2276"/>
                  </a:cubicBezTo>
                  <a:cubicBezTo>
                    <a:pt x="867" y="2235"/>
                    <a:pt x="867" y="2173"/>
                    <a:pt x="847" y="2132"/>
                  </a:cubicBezTo>
                  <a:lnTo>
                    <a:pt x="847" y="2090"/>
                  </a:lnTo>
                  <a:cubicBezTo>
                    <a:pt x="785" y="1946"/>
                    <a:pt x="764" y="1781"/>
                    <a:pt x="723" y="1615"/>
                  </a:cubicBezTo>
                  <a:cubicBezTo>
                    <a:pt x="682" y="1450"/>
                    <a:pt x="640" y="1265"/>
                    <a:pt x="640" y="1120"/>
                  </a:cubicBezTo>
                  <a:cubicBezTo>
                    <a:pt x="620" y="934"/>
                    <a:pt x="578" y="790"/>
                    <a:pt x="558" y="604"/>
                  </a:cubicBezTo>
                  <a:cubicBezTo>
                    <a:pt x="558" y="521"/>
                    <a:pt x="537" y="418"/>
                    <a:pt x="537" y="336"/>
                  </a:cubicBezTo>
                  <a:cubicBezTo>
                    <a:pt x="537" y="315"/>
                    <a:pt x="517" y="274"/>
                    <a:pt x="517" y="212"/>
                  </a:cubicBezTo>
                  <a:cubicBezTo>
                    <a:pt x="475" y="170"/>
                    <a:pt x="475" y="67"/>
                    <a:pt x="434" y="26"/>
                  </a:cubicBezTo>
                  <a:cubicBezTo>
                    <a:pt x="413" y="5"/>
                    <a:pt x="351" y="5"/>
                    <a:pt x="331" y="5"/>
                  </a:cubicBezTo>
                  <a:cubicBezTo>
                    <a:pt x="310" y="5"/>
                    <a:pt x="310" y="5"/>
                    <a:pt x="269" y="26"/>
                  </a:cubicBezTo>
                  <a:cubicBezTo>
                    <a:pt x="269" y="26"/>
                    <a:pt x="248" y="26"/>
                    <a:pt x="248" y="5"/>
                  </a:cubicBezTo>
                  <a:cubicBezTo>
                    <a:pt x="234" y="2"/>
                    <a:pt x="220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6" name="Google Shape;2156;p49"/>
            <p:cNvSpPr/>
            <p:nvPr/>
          </p:nvSpPr>
          <p:spPr>
            <a:xfrm rot="1636890">
              <a:off x="6388264" y="3157996"/>
              <a:ext cx="169979" cy="127806"/>
            </a:xfrm>
            <a:custGeom>
              <a:rect b="b" l="l" r="r" t="t"/>
              <a:pathLst>
                <a:path extrusionOk="0" h="1988" w="2644">
                  <a:moveTo>
                    <a:pt x="1843" y="0"/>
                  </a:moveTo>
                  <a:cubicBezTo>
                    <a:pt x="1787" y="0"/>
                    <a:pt x="1725" y="16"/>
                    <a:pt x="1673" y="26"/>
                  </a:cubicBezTo>
                  <a:cubicBezTo>
                    <a:pt x="1549" y="67"/>
                    <a:pt x="1446" y="109"/>
                    <a:pt x="1322" y="171"/>
                  </a:cubicBezTo>
                  <a:lnTo>
                    <a:pt x="1095" y="315"/>
                  </a:lnTo>
                  <a:cubicBezTo>
                    <a:pt x="1033" y="336"/>
                    <a:pt x="992" y="398"/>
                    <a:pt x="930" y="418"/>
                  </a:cubicBezTo>
                  <a:cubicBezTo>
                    <a:pt x="806" y="522"/>
                    <a:pt x="703" y="625"/>
                    <a:pt x="600" y="749"/>
                  </a:cubicBezTo>
                  <a:cubicBezTo>
                    <a:pt x="538" y="811"/>
                    <a:pt x="496" y="852"/>
                    <a:pt x="434" y="934"/>
                  </a:cubicBezTo>
                  <a:cubicBezTo>
                    <a:pt x="372" y="1017"/>
                    <a:pt x="311" y="1100"/>
                    <a:pt x="269" y="1162"/>
                  </a:cubicBezTo>
                  <a:lnTo>
                    <a:pt x="269" y="1190"/>
                  </a:lnTo>
                  <a:lnTo>
                    <a:pt x="269" y="1190"/>
                  </a:lnTo>
                  <a:cubicBezTo>
                    <a:pt x="218" y="1263"/>
                    <a:pt x="180" y="1331"/>
                    <a:pt x="125" y="1368"/>
                  </a:cubicBezTo>
                  <a:cubicBezTo>
                    <a:pt x="104" y="1409"/>
                    <a:pt x="104" y="1409"/>
                    <a:pt x="104" y="1430"/>
                  </a:cubicBezTo>
                  <a:cubicBezTo>
                    <a:pt x="83" y="1471"/>
                    <a:pt x="63" y="1513"/>
                    <a:pt x="21" y="1554"/>
                  </a:cubicBezTo>
                  <a:lnTo>
                    <a:pt x="21" y="1574"/>
                  </a:lnTo>
                  <a:cubicBezTo>
                    <a:pt x="1" y="1636"/>
                    <a:pt x="1" y="1657"/>
                    <a:pt x="21" y="1719"/>
                  </a:cubicBezTo>
                  <a:lnTo>
                    <a:pt x="21" y="1760"/>
                  </a:lnTo>
                  <a:cubicBezTo>
                    <a:pt x="21" y="1781"/>
                    <a:pt x="63" y="1822"/>
                    <a:pt x="83" y="1843"/>
                  </a:cubicBezTo>
                  <a:cubicBezTo>
                    <a:pt x="83" y="1863"/>
                    <a:pt x="104" y="1863"/>
                    <a:pt x="104" y="1884"/>
                  </a:cubicBezTo>
                  <a:cubicBezTo>
                    <a:pt x="125" y="1925"/>
                    <a:pt x="187" y="1946"/>
                    <a:pt x="228" y="1967"/>
                  </a:cubicBezTo>
                  <a:cubicBezTo>
                    <a:pt x="311" y="1987"/>
                    <a:pt x="372" y="1987"/>
                    <a:pt x="434" y="1987"/>
                  </a:cubicBezTo>
                  <a:lnTo>
                    <a:pt x="600" y="1987"/>
                  </a:lnTo>
                  <a:cubicBezTo>
                    <a:pt x="723" y="1987"/>
                    <a:pt x="868" y="1967"/>
                    <a:pt x="992" y="1925"/>
                  </a:cubicBezTo>
                  <a:cubicBezTo>
                    <a:pt x="1095" y="1884"/>
                    <a:pt x="1219" y="1843"/>
                    <a:pt x="1322" y="1781"/>
                  </a:cubicBezTo>
                  <a:cubicBezTo>
                    <a:pt x="1384" y="1760"/>
                    <a:pt x="1425" y="1760"/>
                    <a:pt x="1487" y="1740"/>
                  </a:cubicBezTo>
                  <a:cubicBezTo>
                    <a:pt x="1508" y="1740"/>
                    <a:pt x="1528" y="1719"/>
                    <a:pt x="1549" y="1719"/>
                  </a:cubicBezTo>
                  <a:cubicBezTo>
                    <a:pt x="1673" y="1657"/>
                    <a:pt x="1817" y="1574"/>
                    <a:pt x="1941" y="1533"/>
                  </a:cubicBezTo>
                  <a:cubicBezTo>
                    <a:pt x="1962" y="1513"/>
                    <a:pt x="2003" y="1513"/>
                    <a:pt x="2024" y="1471"/>
                  </a:cubicBezTo>
                  <a:lnTo>
                    <a:pt x="2334" y="1244"/>
                  </a:lnTo>
                  <a:lnTo>
                    <a:pt x="2334" y="1244"/>
                  </a:lnTo>
                  <a:cubicBezTo>
                    <a:pt x="2334" y="1244"/>
                    <a:pt x="2329" y="1244"/>
                    <a:pt x="2323" y="1245"/>
                  </a:cubicBezTo>
                  <a:lnTo>
                    <a:pt x="2323" y="1245"/>
                  </a:lnTo>
                  <a:cubicBezTo>
                    <a:pt x="2416" y="1182"/>
                    <a:pt x="2505" y="1085"/>
                    <a:pt x="2561" y="955"/>
                  </a:cubicBezTo>
                  <a:cubicBezTo>
                    <a:pt x="2581" y="914"/>
                    <a:pt x="2602" y="852"/>
                    <a:pt x="2602" y="811"/>
                  </a:cubicBezTo>
                  <a:cubicBezTo>
                    <a:pt x="2643" y="728"/>
                    <a:pt x="2643" y="645"/>
                    <a:pt x="2581" y="604"/>
                  </a:cubicBezTo>
                  <a:lnTo>
                    <a:pt x="2581" y="480"/>
                  </a:lnTo>
                  <a:cubicBezTo>
                    <a:pt x="2581" y="418"/>
                    <a:pt x="2561" y="377"/>
                    <a:pt x="2540" y="315"/>
                  </a:cubicBezTo>
                  <a:cubicBezTo>
                    <a:pt x="2478" y="212"/>
                    <a:pt x="2375" y="171"/>
                    <a:pt x="2272" y="109"/>
                  </a:cubicBezTo>
                  <a:cubicBezTo>
                    <a:pt x="2189" y="88"/>
                    <a:pt x="2086" y="67"/>
                    <a:pt x="1983" y="67"/>
                  </a:cubicBezTo>
                  <a:cubicBezTo>
                    <a:pt x="1952" y="16"/>
                    <a:pt x="190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7" name="Google Shape;2157;p49"/>
            <p:cNvSpPr/>
            <p:nvPr/>
          </p:nvSpPr>
          <p:spPr>
            <a:xfrm rot="1636890">
              <a:off x="7141375" y="2626054"/>
              <a:ext cx="237611" cy="337194"/>
            </a:xfrm>
            <a:custGeom>
              <a:rect b="b" l="l" r="r" t="t"/>
              <a:pathLst>
                <a:path extrusionOk="0" h="5245" w="3696">
                  <a:moveTo>
                    <a:pt x="145" y="1"/>
                  </a:moveTo>
                  <a:cubicBezTo>
                    <a:pt x="104" y="1"/>
                    <a:pt x="83" y="21"/>
                    <a:pt x="42" y="42"/>
                  </a:cubicBezTo>
                  <a:cubicBezTo>
                    <a:pt x="1" y="104"/>
                    <a:pt x="21" y="145"/>
                    <a:pt x="42" y="207"/>
                  </a:cubicBezTo>
                  <a:cubicBezTo>
                    <a:pt x="83" y="228"/>
                    <a:pt x="104" y="248"/>
                    <a:pt x="104" y="269"/>
                  </a:cubicBezTo>
                  <a:lnTo>
                    <a:pt x="207" y="372"/>
                  </a:lnTo>
                  <a:lnTo>
                    <a:pt x="393" y="558"/>
                  </a:lnTo>
                  <a:cubicBezTo>
                    <a:pt x="414" y="620"/>
                    <a:pt x="455" y="641"/>
                    <a:pt x="496" y="682"/>
                  </a:cubicBezTo>
                  <a:cubicBezTo>
                    <a:pt x="537" y="744"/>
                    <a:pt x="558" y="785"/>
                    <a:pt x="620" y="847"/>
                  </a:cubicBezTo>
                  <a:lnTo>
                    <a:pt x="599" y="826"/>
                  </a:lnTo>
                  <a:lnTo>
                    <a:pt x="599" y="826"/>
                  </a:lnTo>
                  <a:cubicBezTo>
                    <a:pt x="703" y="950"/>
                    <a:pt x="785" y="1053"/>
                    <a:pt x="888" y="1177"/>
                  </a:cubicBezTo>
                  <a:lnTo>
                    <a:pt x="909" y="1198"/>
                  </a:lnTo>
                  <a:cubicBezTo>
                    <a:pt x="930" y="1239"/>
                    <a:pt x="950" y="1280"/>
                    <a:pt x="971" y="1301"/>
                  </a:cubicBezTo>
                  <a:lnTo>
                    <a:pt x="1054" y="1384"/>
                  </a:lnTo>
                  <a:lnTo>
                    <a:pt x="1074" y="1404"/>
                  </a:lnTo>
                  <a:cubicBezTo>
                    <a:pt x="1136" y="1466"/>
                    <a:pt x="1177" y="1549"/>
                    <a:pt x="1219" y="1590"/>
                  </a:cubicBezTo>
                  <a:lnTo>
                    <a:pt x="1239" y="1652"/>
                  </a:lnTo>
                  <a:cubicBezTo>
                    <a:pt x="1260" y="1673"/>
                    <a:pt x="1301" y="1714"/>
                    <a:pt x="1301" y="1755"/>
                  </a:cubicBezTo>
                  <a:cubicBezTo>
                    <a:pt x="1343" y="1858"/>
                    <a:pt x="1404" y="1962"/>
                    <a:pt x="1404" y="2024"/>
                  </a:cubicBezTo>
                  <a:cubicBezTo>
                    <a:pt x="1404" y="2086"/>
                    <a:pt x="1404" y="2106"/>
                    <a:pt x="1425" y="2168"/>
                  </a:cubicBezTo>
                  <a:lnTo>
                    <a:pt x="1425" y="2292"/>
                  </a:lnTo>
                  <a:lnTo>
                    <a:pt x="1425" y="2313"/>
                  </a:lnTo>
                  <a:cubicBezTo>
                    <a:pt x="1425" y="2375"/>
                    <a:pt x="1404" y="2416"/>
                    <a:pt x="1425" y="2478"/>
                  </a:cubicBezTo>
                  <a:cubicBezTo>
                    <a:pt x="1425" y="2498"/>
                    <a:pt x="1446" y="2519"/>
                    <a:pt x="1466" y="2540"/>
                  </a:cubicBezTo>
                  <a:lnTo>
                    <a:pt x="1528" y="2602"/>
                  </a:lnTo>
                  <a:lnTo>
                    <a:pt x="1570" y="2643"/>
                  </a:lnTo>
                  <a:lnTo>
                    <a:pt x="1879" y="3118"/>
                  </a:lnTo>
                  <a:lnTo>
                    <a:pt x="1921" y="3138"/>
                  </a:lnTo>
                  <a:cubicBezTo>
                    <a:pt x="1941" y="3180"/>
                    <a:pt x="1962" y="3242"/>
                    <a:pt x="2024" y="3283"/>
                  </a:cubicBezTo>
                  <a:cubicBezTo>
                    <a:pt x="2044" y="3345"/>
                    <a:pt x="2086" y="3386"/>
                    <a:pt x="2127" y="3448"/>
                  </a:cubicBezTo>
                  <a:cubicBezTo>
                    <a:pt x="2148" y="3489"/>
                    <a:pt x="2189" y="3551"/>
                    <a:pt x="2230" y="3593"/>
                  </a:cubicBezTo>
                  <a:lnTo>
                    <a:pt x="2292" y="3737"/>
                  </a:lnTo>
                  <a:lnTo>
                    <a:pt x="2333" y="3758"/>
                  </a:lnTo>
                  <a:cubicBezTo>
                    <a:pt x="2354" y="3799"/>
                    <a:pt x="2395" y="3882"/>
                    <a:pt x="2437" y="3943"/>
                  </a:cubicBezTo>
                  <a:cubicBezTo>
                    <a:pt x="2457" y="3985"/>
                    <a:pt x="2478" y="4047"/>
                    <a:pt x="2540" y="4109"/>
                  </a:cubicBezTo>
                  <a:lnTo>
                    <a:pt x="2561" y="4150"/>
                  </a:lnTo>
                  <a:lnTo>
                    <a:pt x="2602" y="4253"/>
                  </a:lnTo>
                  <a:lnTo>
                    <a:pt x="2767" y="4563"/>
                  </a:lnTo>
                  <a:lnTo>
                    <a:pt x="2788" y="4604"/>
                  </a:lnTo>
                  <a:lnTo>
                    <a:pt x="2850" y="4707"/>
                  </a:lnTo>
                  <a:lnTo>
                    <a:pt x="2870" y="4728"/>
                  </a:lnTo>
                  <a:cubicBezTo>
                    <a:pt x="2891" y="4790"/>
                    <a:pt x="2911" y="4872"/>
                    <a:pt x="2953" y="4914"/>
                  </a:cubicBezTo>
                  <a:lnTo>
                    <a:pt x="2973" y="4976"/>
                  </a:lnTo>
                  <a:cubicBezTo>
                    <a:pt x="2973" y="4996"/>
                    <a:pt x="2994" y="5017"/>
                    <a:pt x="2994" y="5079"/>
                  </a:cubicBezTo>
                  <a:lnTo>
                    <a:pt x="3015" y="5120"/>
                  </a:lnTo>
                  <a:cubicBezTo>
                    <a:pt x="3015" y="5141"/>
                    <a:pt x="3056" y="5182"/>
                    <a:pt x="3077" y="5223"/>
                  </a:cubicBezTo>
                  <a:cubicBezTo>
                    <a:pt x="3097" y="5244"/>
                    <a:pt x="3118" y="5244"/>
                    <a:pt x="3159" y="5244"/>
                  </a:cubicBezTo>
                  <a:lnTo>
                    <a:pt x="3200" y="5244"/>
                  </a:lnTo>
                  <a:cubicBezTo>
                    <a:pt x="3159" y="5223"/>
                    <a:pt x="3149" y="5218"/>
                    <a:pt x="3151" y="5218"/>
                  </a:cubicBezTo>
                  <a:lnTo>
                    <a:pt x="3151" y="5218"/>
                  </a:lnTo>
                  <a:cubicBezTo>
                    <a:pt x="3154" y="5218"/>
                    <a:pt x="3170" y="5223"/>
                    <a:pt x="3180" y="5223"/>
                  </a:cubicBezTo>
                  <a:cubicBezTo>
                    <a:pt x="3200" y="5223"/>
                    <a:pt x="3200" y="5223"/>
                    <a:pt x="3221" y="5203"/>
                  </a:cubicBezTo>
                  <a:cubicBezTo>
                    <a:pt x="3262" y="5182"/>
                    <a:pt x="3283" y="5161"/>
                    <a:pt x="3304" y="5161"/>
                  </a:cubicBezTo>
                  <a:cubicBezTo>
                    <a:pt x="3324" y="5120"/>
                    <a:pt x="3324" y="5100"/>
                    <a:pt x="3366" y="5100"/>
                  </a:cubicBezTo>
                  <a:lnTo>
                    <a:pt x="3407" y="5017"/>
                  </a:lnTo>
                  <a:cubicBezTo>
                    <a:pt x="3428" y="4996"/>
                    <a:pt x="3469" y="4955"/>
                    <a:pt x="3489" y="4914"/>
                  </a:cubicBezTo>
                  <a:cubicBezTo>
                    <a:pt x="3510" y="4893"/>
                    <a:pt x="3510" y="4852"/>
                    <a:pt x="3531" y="4790"/>
                  </a:cubicBezTo>
                  <a:lnTo>
                    <a:pt x="3531" y="4769"/>
                  </a:lnTo>
                  <a:cubicBezTo>
                    <a:pt x="3572" y="4707"/>
                    <a:pt x="3593" y="4666"/>
                    <a:pt x="3593" y="4583"/>
                  </a:cubicBezTo>
                  <a:cubicBezTo>
                    <a:pt x="3593" y="4542"/>
                    <a:pt x="3613" y="4480"/>
                    <a:pt x="3613" y="4460"/>
                  </a:cubicBezTo>
                  <a:cubicBezTo>
                    <a:pt x="3613" y="4398"/>
                    <a:pt x="3634" y="4356"/>
                    <a:pt x="3634" y="4336"/>
                  </a:cubicBezTo>
                  <a:cubicBezTo>
                    <a:pt x="3675" y="4191"/>
                    <a:pt x="3696" y="4067"/>
                    <a:pt x="3675" y="3882"/>
                  </a:cubicBezTo>
                  <a:cubicBezTo>
                    <a:pt x="3675" y="3737"/>
                    <a:pt x="3634" y="3551"/>
                    <a:pt x="3634" y="3386"/>
                  </a:cubicBezTo>
                  <a:cubicBezTo>
                    <a:pt x="3634" y="3324"/>
                    <a:pt x="3613" y="3221"/>
                    <a:pt x="3613" y="3138"/>
                  </a:cubicBezTo>
                  <a:cubicBezTo>
                    <a:pt x="3593" y="3015"/>
                    <a:pt x="3572" y="2911"/>
                    <a:pt x="3510" y="2746"/>
                  </a:cubicBezTo>
                  <a:lnTo>
                    <a:pt x="3489" y="2705"/>
                  </a:lnTo>
                  <a:cubicBezTo>
                    <a:pt x="3469" y="2622"/>
                    <a:pt x="3428" y="2519"/>
                    <a:pt x="3407" y="2436"/>
                  </a:cubicBezTo>
                  <a:cubicBezTo>
                    <a:pt x="3366" y="2333"/>
                    <a:pt x="3324" y="2230"/>
                    <a:pt x="3283" y="2106"/>
                  </a:cubicBezTo>
                  <a:cubicBezTo>
                    <a:pt x="3262" y="2024"/>
                    <a:pt x="3200" y="1982"/>
                    <a:pt x="3180" y="1900"/>
                  </a:cubicBezTo>
                  <a:lnTo>
                    <a:pt x="3159" y="1838"/>
                  </a:lnTo>
                  <a:cubicBezTo>
                    <a:pt x="3097" y="1776"/>
                    <a:pt x="3056" y="1673"/>
                    <a:pt x="2994" y="1590"/>
                  </a:cubicBezTo>
                  <a:cubicBezTo>
                    <a:pt x="2973" y="1528"/>
                    <a:pt x="2911" y="1487"/>
                    <a:pt x="2891" y="1446"/>
                  </a:cubicBezTo>
                  <a:lnTo>
                    <a:pt x="2870" y="1404"/>
                  </a:lnTo>
                  <a:cubicBezTo>
                    <a:pt x="2808" y="1342"/>
                    <a:pt x="2746" y="1260"/>
                    <a:pt x="2684" y="1177"/>
                  </a:cubicBezTo>
                  <a:cubicBezTo>
                    <a:pt x="2581" y="1053"/>
                    <a:pt x="2499" y="950"/>
                    <a:pt x="2395" y="868"/>
                  </a:cubicBezTo>
                  <a:cubicBezTo>
                    <a:pt x="2333" y="785"/>
                    <a:pt x="2251" y="723"/>
                    <a:pt x="2148" y="641"/>
                  </a:cubicBezTo>
                  <a:cubicBezTo>
                    <a:pt x="2086" y="579"/>
                    <a:pt x="2024" y="537"/>
                    <a:pt x="1962" y="475"/>
                  </a:cubicBezTo>
                  <a:cubicBezTo>
                    <a:pt x="1879" y="434"/>
                    <a:pt x="1776" y="351"/>
                    <a:pt x="1673" y="290"/>
                  </a:cubicBezTo>
                  <a:lnTo>
                    <a:pt x="1632" y="269"/>
                  </a:lnTo>
                  <a:cubicBezTo>
                    <a:pt x="1570" y="248"/>
                    <a:pt x="1508" y="207"/>
                    <a:pt x="1425" y="166"/>
                  </a:cubicBezTo>
                  <a:cubicBezTo>
                    <a:pt x="1363" y="145"/>
                    <a:pt x="1322" y="124"/>
                    <a:pt x="1239" y="124"/>
                  </a:cubicBezTo>
                  <a:lnTo>
                    <a:pt x="1198" y="83"/>
                  </a:lnTo>
                  <a:lnTo>
                    <a:pt x="1157" y="83"/>
                  </a:lnTo>
                  <a:cubicBezTo>
                    <a:pt x="1054" y="62"/>
                    <a:pt x="971" y="42"/>
                    <a:pt x="888" y="21"/>
                  </a:cubicBezTo>
                  <a:cubicBezTo>
                    <a:pt x="785" y="1"/>
                    <a:pt x="682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8" name="Google Shape;2158;p49"/>
            <p:cNvSpPr/>
            <p:nvPr/>
          </p:nvSpPr>
          <p:spPr>
            <a:xfrm rot="1636890">
              <a:off x="6176173" y="3186702"/>
              <a:ext cx="183223" cy="126134"/>
            </a:xfrm>
            <a:custGeom>
              <a:rect b="b" l="l" r="r" t="t"/>
              <a:pathLst>
                <a:path extrusionOk="0" h="1962" w="2850">
                  <a:moveTo>
                    <a:pt x="2622" y="0"/>
                  </a:moveTo>
                  <a:cubicBezTo>
                    <a:pt x="2539" y="21"/>
                    <a:pt x="2477" y="42"/>
                    <a:pt x="2395" y="104"/>
                  </a:cubicBezTo>
                  <a:lnTo>
                    <a:pt x="2374" y="104"/>
                  </a:lnTo>
                  <a:cubicBezTo>
                    <a:pt x="2292" y="145"/>
                    <a:pt x="2209" y="207"/>
                    <a:pt x="2168" y="228"/>
                  </a:cubicBezTo>
                  <a:cubicBezTo>
                    <a:pt x="2106" y="248"/>
                    <a:pt x="2085" y="289"/>
                    <a:pt x="2023" y="310"/>
                  </a:cubicBezTo>
                  <a:cubicBezTo>
                    <a:pt x="2003" y="331"/>
                    <a:pt x="1982" y="331"/>
                    <a:pt x="1961" y="351"/>
                  </a:cubicBezTo>
                  <a:lnTo>
                    <a:pt x="1920" y="393"/>
                  </a:lnTo>
                  <a:lnTo>
                    <a:pt x="1899" y="413"/>
                  </a:lnTo>
                  <a:lnTo>
                    <a:pt x="1796" y="496"/>
                  </a:lnTo>
                  <a:cubicBezTo>
                    <a:pt x="1776" y="517"/>
                    <a:pt x="1755" y="517"/>
                    <a:pt x="1714" y="537"/>
                  </a:cubicBezTo>
                  <a:lnTo>
                    <a:pt x="1714" y="558"/>
                  </a:lnTo>
                  <a:cubicBezTo>
                    <a:pt x="1693" y="599"/>
                    <a:pt x="1652" y="620"/>
                    <a:pt x="1610" y="640"/>
                  </a:cubicBezTo>
                  <a:cubicBezTo>
                    <a:pt x="1549" y="702"/>
                    <a:pt x="1487" y="723"/>
                    <a:pt x="1404" y="764"/>
                  </a:cubicBezTo>
                  <a:cubicBezTo>
                    <a:pt x="1280" y="847"/>
                    <a:pt x="1177" y="929"/>
                    <a:pt x="1053" y="971"/>
                  </a:cubicBezTo>
                  <a:lnTo>
                    <a:pt x="970" y="1033"/>
                  </a:lnTo>
                  <a:cubicBezTo>
                    <a:pt x="970" y="1033"/>
                    <a:pt x="950" y="1033"/>
                    <a:pt x="950" y="1053"/>
                  </a:cubicBezTo>
                  <a:cubicBezTo>
                    <a:pt x="929" y="1053"/>
                    <a:pt x="929" y="1074"/>
                    <a:pt x="888" y="1074"/>
                  </a:cubicBezTo>
                  <a:cubicBezTo>
                    <a:pt x="826" y="1136"/>
                    <a:pt x="743" y="1177"/>
                    <a:pt x="640" y="1239"/>
                  </a:cubicBezTo>
                  <a:cubicBezTo>
                    <a:pt x="578" y="1280"/>
                    <a:pt x="516" y="1322"/>
                    <a:pt x="454" y="1363"/>
                  </a:cubicBezTo>
                  <a:cubicBezTo>
                    <a:pt x="434" y="1384"/>
                    <a:pt x="372" y="1425"/>
                    <a:pt x="351" y="1445"/>
                  </a:cubicBezTo>
                  <a:lnTo>
                    <a:pt x="310" y="1487"/>
                  </a:lnTo>
                  <a:lnTo>
                    <a:pt x="227" y="1569"/>
                  </a:lnTo>
                  <a:cubicBezTo>
                    <a:pt x="145" y="1631"/>
                    <a:pt x="103" y="1673"/>
                    <a:pt x="21" y="1755"/>
                  </a:cubicBezTo>
                  <a:cubicBezTo>
                    <a:pt x="0" y="1776"/>
                    <a:pt x="0" y="1796"/>
                    <a:pt x="0" y="1858"/>
                  </a:cubicBezTo>
                  <a:cubicBezTo>
                    <a:pt x="0" y="1879"/>
                    <a:pt x="21" y="1900"/>
                    <a:pt x="42" y="1941"/>
                  </a:cubicBezTo>
                  <a:cubicBezTo>
                    <a:pt x="62" y="1962"/>
                    <a:pt x="103" y="1962"/>
                    <a:pt x="124" y="1962"/>
                  </a:cubicBezTo>
                  <a:cubicBezTo>
                    <a:pt x="138" y="1955"/>
                    <a:pt x="147" y="1952"/>
                    <a:pt x="155" y="1952"/>
                  </a:cubicBezTo>
                  <a:cubicBezTo>
                    <a:pt x="172" y="1952"/>
                    <a:pt x="186" y="1962"/>
                    <a:pt x="227" y="1962"/>
                  </a:cubicBezTo>
                  <a:cubicBezTo>
                    <a:pt x="310" y="1962"/>
                    <a:pt x="351" y="1920"/>
                    <a:pt x="413" y="1879"/>
                  </a:cubicBezTo>
                  <a:cubicBezTo>
                    <a:pt x="454" y="1858"/>
                    <a:pt x="475" y="1838"/>
                    <a:pt x="537" y="1796"/>
                  </a:cubicBezTo>
                  <a:cubicBezTo>
                    <a:pt x="661" y="1693"/>
                    <a:pt x="826" y="1631"/>
                    <a:pt x="970" y="1549"/>
                  </a:cubicBezTo>
                  <a:cubicBezTo>
                    <a:pt x="1053" y="1507"/>
                    <a:pt x="1094" y="1466"/>
                    <a:pt x="1177" y="1425"/>
                  </a:cubicBezTo>
                  <a:cubicBezTo>
                    <a:pt x="1198" y="1384"/>
                    <a:pt x="1260" y="1363"/>
                    <a:pt x="1280" y="1342"/>
                  </a:cubicBezTo>
                  <a:cubicBezTo>
                    <a:pt x="1301" y="1322"/>
                    <a:pt x="1363" y="1280"/>
                    <a:pt x="1383" y="1260"/>
                  </a:cubicBezTo>
                  <a:cubicBezTo>
                    <a:pt x="1404" y="1239"/>
                    <a:pt x="1404" y="1239"/>
                    <a:pt x="1404" y="1218"/>
                  </a:cubicBezTo>
                  <a:cubicBezTo>
                    <a:pt x="1466" y="1177"/>
                    <a:pt x="1507" y="1156"/>
                    <a:pt x="1549" y="1136"/>
                  </a:cubicBezTo>
                  <a:cubicBezTo>
                    <a:pt x="1652" y="1074"/>
                    <a:pt x="1755" y="1012"/>
                    <a:pt x="1858" y="950"/>
                  </a:cubicBezTo>
                  <a:cubicBezTo>
                    <a:pt x="1961" y="867"/>
                    <a:pt x="2065" y="826"/>
                    <a:pt x="2168" y="744"/>
                  </a:cubicBezTo>
                  <a:cubicBezTo>
                    <a:pt x="2209" y="723"/>
                    <a:pt x="2271" y="661"/>
                    <a:pt x="2312" y="640"/>
                  </a:cubicBezTo>
                  <a:cubicBezTo>
                    <a:pt x="2333" y="620"/>
                    <a:pt x="2374" y="620"/>
                    <a:pt x="2395" y="599"/>
                  </a:cubicBezTo>
                  <a:lnTo>
                    <a:pt x="2416" y="558"/>
                  </a:lnTo>
                  <a:cubicBezTo>
                    <a:pt x="2477" y="537"/>
                    <a:pt x="2519" y="517"/>
                    <a:pt x="2539" y="496"/>
                  </a:cubicBezTo>
                  <a:cubicBezTo>
                    <a:pt x="2601" y="455"/>
                    <a:pt x="2684" y="434"/>
                    <a:pt x="2705" y="351"/>
                  </a:cubicBezTo>
                  <a:lnTo>
                    <a:pt x="2725" y="331"/>
                  </a:lnTo>
                  <a:cubicBezTo>
                    <a:pt x="2746" y="331"/>
                    <a:pt x="2746" y="310"/>
                    <a:pt x="2787" y="310"/>
                  </a:cubicBezTo>
                  <a:cubicBezTo>
                    <a:pt x="2808" y="289"/>
                    <a:pt x="2808" y="248"/>
                    <a:pt x="2828" y="228"/>
                  </a:cubicBezTo>
                  <a:cubicBezTo>
                    <a:pt x="2849" y="145"/>
                    <a:pt x="2808" y="83"/>
                    <a:pt x="2746" y="21"/>
                  </a:cubicBezTo>
                  <a:cubicBezTo>
                    <a:pt x="2725" y="0"/>
                    <a:pt x="2684" y="0"/>
                    <a:pt x="2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9" name="Google Shape;2159;p49"/>
            <p:cNvSpPr/>
            <p:nvPr/>
          </p:nvSpPr>
          <p:spPr>
            <a:xfrm rot="1636890">
              <a:off x="5901414" y="3177960"/>
              <a:ext cx="272134" cy="142078"/>
            </a:xfrm>
            <a:custGeom>
              <a:rect b="b" l="l" r="r" t="t"/>
              <a:pathLst>
                <a:path extrusionOk="0" h="2210" w="4233">
                  <a:moveTo>
                    <a:pt x="3984" y="0"/>
                  </a:moveTo>
                  <a:cubicBezTo>
                    <a:pt x="3923" y="21"/>
                    <a:pt x="3902" y="21"/>
                    <a:pt x="3840" y="42"/>
                  </a:cubicBezTo>
                  <a:cubicBezTo>
                    <a:pt x="3819" y="62"/>
                    <a:pt x="3799" y="62"/>
                    <a:pt x="3778" y="104"/>
                  </a:cubicBezTo>
                  <a:cubicBezTo>
                    <a:pt x="3716" y="124"/>
                    <a:pt x="3634" y="166"/>
                    <a:pt x="3592" y="207"/>
                  </a:cubicBezTo>
                  <a:cubicBezTo>
                    <a:pt x="3489" y="269"/>
                    <a:pt x="3365" y="331"/>
                    <a:pt x="3262" y="413"/>
                  </a:cubicBezTo>
                  <a:cubicBezTo>
                    <a:pt x="3159" y="475"/>
                    <a:pt x="3014" y="537"/>
                    <a:pt x="2911" y="620"/>
                  </a:cubicBezTo>
                  <a:cubicBezTo>
                    <a:pt x="2808" y="682"/>
                    <a:pt x="2705" y="744"/>
                    <a:pt x="2601" y="826"/>
                  </a:cubicBezTo>
                  <a:lnTo>
                    <a:pt x="2581" y="847"/>
                  </a:lnTo>
                  <a:lnTo>
                    <a:pt x="2601" y="847"/>
                  </a:lnTo>
                  <a:cubicBezTo>
                    <a:pt x="2581" y="867"/>
                    <a:pt x="2539" y="888"/>
                    <a:pt x="2498" y="929"/>
                  </a:cubicBezTo>
                  <a:cubicBezTo>
                    <a:pt x="2477" y="950"/>
                    <a:pt x="2457" y="950"/>
                    <a:pt x="2436" y="971"/>
                  </a:cubicBezTo>
                  <a:cubicBezTo>
                    <a:pt x="2395" y="971"/>
                    <a:pt x="2395" y="991"/>
                    <a:pt x="2374" y="991"/>
                  </a:cubicBezTo>
                  <a:lnTo>
                    <a:pt x="2395" y="991"/>
                  </a:lnTo>
                  <a:cubicBezTo>
                    <a:pt x="2374" y="1033"/>
                    <a:pt x="2333" y="1053"/>
                    <a:pt x="2292" y="1074"/>
                  </a:cubicBezTo>
                  <a:cubicBezTo>
                    <a:pt x="2271" y="1095"/>
                    <a:pt x="2250" y="1095"/>
                    <a:pt x="2230" y="1136"/>
                  </a:cubicBezTo>
                  <a:cubicBezTo>
                    <a:pt x="2168" y="1156"/>
                    <a:pt x="2085" y="1198"/>
                    <a:pt x="2044" y="1239"/>
                  </a:cubicBezTo>
                  <a:lnTo>
                    <a:pt x="2023" y="1239"/>
                  </a:lnTo>
                  <a:cubicBezTo>
                    <a:pt x="1920" y="1280"/>
                    <a:pt x="1838" y="1301"/>
                    <a:pt x="1734" y="1363"/>
                  </a:cubicBezTo>
                  <a:cubicBezTo>
                    <a:pt x="1652" y="1384"/>
                    <a:pt x="1548" y="1445"/>
                    <a:pt x="1466" y="1466"/>
                  </a:cubicBezTo>
                  <a:cubicBezTo>
                    <a:pt x="1342" y="1507"/>
                    <a:pt x="1198" y="1549"/>
                    <a:pt x="1053" y="1569"/>
                  </a:cubicBezTo>
                  <a:cubicBezTo>
                    <a:pt x="991" y="1590"/>
                    <a:pt x="909" y="1590"/>
                    <a:pt x="826" y="1611"/>
                  </a:cubicBezTo>
                  <a:cubicBezTo>
                    <a:pt x="785" y="1611"/>
                    <a:pt x="723" y="1652"/>
                    <a:pt x="681" y="1652"/>
                  </a:cubicBezTo>
                  <a:cubicBezTo>
                    <a:pt x="681" y="1590"/>
                    <a:pt x="640" y="1569"/>
                    <a:pt x="620" y="1549"/>
                  </a:cubicBezTo>
                  <a:cubicBezTo>
                    <a:pt x="610" y="1539"/>
                    <a:pt x="599" y="1535"/>
                    <a:pt x="588" y="1535"/>
                  </a:cubicBezTo>
                  <a:cubicBezTo>
                    <a:pt x="552" y="1535"/>
                    <a:pt x="512" y="1579"/>
                    <a:pt x="496" y="1611"/>
                  </a:cubicBezTo>
                  <a:cubicBezTo>
                    <a:pt x="475" y="1652"/>
                    <a:pt x="434" y="1673"/>
                    <a:pt x="434" y="1693"/>
                  </a:cubicBezTo>
                  <a:lnTo>
                    <a:pt x="372" y="1776"/>
                  </a:lnTo>
                  <a:cubicBezTo>
                    <a:pt x="331" y="1776"/>
                    <a:pt x="331" y="1796"/>
                    <a:pt x="310" y="1796"/>
                  </a:cubicBezTo>
                  <a:lnTo>
                    <a:pt x="227" y="1879"/>
                  </a:lnTo>
                  <a:cubicBezTo>
                    <a:pt x="186" y="1900"/>
                    <a:pt x="124" y="1962"/>
                    <a:pt x="62" y="1982"/>
                  </a:cubicBezTo>
                  <a:cubicBezTo>
                    <a:pt x="21" y="2003"/>
                    <a:pt x="0" y="2023"/>
                    <a:pt x="21" y="2085"/>
                  </a:cubicBezTo>
                  <a:cubicBezTo>
                    <a:pt x="50" y="2100"/>
                    <a:pt x="69" y="2115"/>
                    <a:pt x="92" y="2115"/>
                  </a:cubicBezTo>
                  <a:cubicBezTo>
                    <a:pt x="102" y="2115"/>
                    <a:pt x="112" y="2112"/>
                    <a:pt x="124" y="2106"/>
                  </a:cubicBezTo>
                  <a:lnTo>
                    <a:pt x="165" y="2106"/>
                  </a:lnTo>
                  <a:cubicBezTo>
                    <a:pt x="186" y="2127"/>
                    <a:pt x="227" y="2168"/>
                    <a:pt x="269" y="2189"/>
                  </a:cubicBezTo>
                  <a:cubicBezTo>
                    <a:pt x="331" y="2209"/>
                    <a:pt x="413" y="2209"/>
                    <a:pt x="496" y="2209"/>
                  </a:cubicBezTo>
                  <a:cubicBezTo>
                    <a:pt x="620" y="2209"/>
                    <a:pt x="743" y="2189"/>
                    <a:pt x="847" y="2168"/>
                  </a:cubicBezTo>
                  <a:lnTo>
                    <a:pt x="1094" y="2085"/>
                  </a:lnTo>
                  <a:cubicBezTo>
                    <a:pt x="1156" y="2065"/>
                    <a:pt x="1259" y="2023"/>
                    <a:pt x="1342" y="2003"/>
                  </a:cubicBezTo>
                  <a:cubicBezTo>
                    <a:pt x="1425" y="1982"/>
                    <a:pt x="1507" y="1920"/>
                    <a:pt x="1569" y="1900"/>
                  </a:cubicBezTo>
                  <a:cubicBezTo>
                    <a:pt x="1610" y="1879"/>
                    <a:pt x="1631" y="1879"/>
                    <a:pt x="1652" y="1858"/>
                  </a:cubicBezTo>
                  <a:cubicBezTo>
                    <a:pt x="1652" y="1858"/>
                    <a:pt x="1672" y="1858"/>
                    <a:pt x="1672" y="1817"/>
                  </a:cubicBezTo>
                  <a:cubicBezTo>
                    <a:pt x="1776" y="1796"/>
                    <a:pt x="1879" y="1755"/>
                    <a:pt x="1961" y="1693"/>
                  </a:cubicBezTo>
                  <a:cubicBezTo>
                    <a:pt x="2147" y="1611"/>
                    <a:pt x="2333" y="1507"/>
                    <a:pt x="2498" y="1445"/>
                  </a:cubicBezTo>
                  <a:cubicBezTo>
                    <a:pt x="2684" y="1342"/>
                    <a:pt x="2870" y="1239"/>
                    <a:pt x="3076" y="1136"/>
                  </a:cubicBezTo>
                  <a:cubicBezTo>
                    <a:pt x="3159" y="1074"/>
                    <a:pt x="3262" y="1033"/>
                    <a:pt x="3324" y="971"/>
                  </a:cubicBezTo>
                  <a:cubicBezTo>
                    <a:pt x="3386" y="950"/>
                    <a:pt x="3427" y="929"/>
                    <a:pt x="3468" y="888"/>
                  </a:cubicBezTo>
                  <a:cubicBezTo>
                    <a:pt x="3510" y="867"/>
                    <a:pt x="3572" y="826"/>
                    <a:pt x="3613" y="785"/>
                  </a:cubicBezTo>
                  <a:cubicBezTo>
                    <a:pt x="3613" y="785"/>
                    <a:pt x="3634" y="785"/>
                    <a:pt x="3634" y="764"/>
                  </a:cubicBezTo>
                  <a:cubicBezTo>
                    <a:pt x="3695" y="744"/>
                    <a:pt x="3737" y="723"/>
                    <a:pt x="3778" y="682"/>
                  </a:cubicBezTo>
                  <a:cubicBezTo>
                    <a:pt x="3840" y="640"/>
                    <a:pt x="3902" y="620"/>
                    <a:pt x="3984" y="558"/>
                  </a:cubicBezTo>
                  <a:cubicBezTo>
                    <a:pt x="4026" y="537"/>
                    <a:pt x="4088" y="517"/>
                    <a:pt x="4108" y="455"/>
                  </a:cubicBezTo>
                  <a:cubicBezTo>
                    <a:pt x="4150" y="434"/>
                    <a:pt x="4191" y="413"/>
                    <a:pt x="4212" y="351"/>
                  </a:cubicBezTo>
                  <a:cubicBezTo>
                    <a:pt x="4232" y="310"/>
                    <a:pt x="4232" y="248"/>
                    <a:pt x="4212" y="207"/>
                  </a:cubicBezTo>
                  <a:cubicBezTo>
                    <a:pt x="4212" y="207"/>
                    <a:pt x="4212" y="166"/>
                    <a:pt x="4191" y="166"/>
                  </a:cubicBezTo>
                  <a:lnTo>
                    <a:pt x="4191" y="124"/>
                  </a:lnTo>
                  <a:cubicBezTo>
                    <a:pt x="4191" y="104"/>
                    <a:pt x="4150" y="62"/>
                    <a:pt x="4129" y="42"/>
                  </a:cubicBezTo>
                  <a:cubicBezTo>
                    <a:pt x="4108" y="21"/>
                    <a:pt x="4067" y="0"/>
                    <a:pt x="40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0" name="Google Shape;2160;p49"/>
            <p:cNvSpPr/>
            <p:nvPr/>
          </p:nvSpPr>
          <p:spPr>
            <a:xfrm rot="1636890">
              <a:off x="6361389" y="3225072"/>
              <a:ext cx="9386" cy="12665"/>
            </a:xfrm>
            <a:custGeom>
              <a:rect b="b" l="l" r="r" t="t"/>
              <a:pathLst>
                <a:path extrusionOk="0" h="197" w="146">
                  <a:moveTo>
                    <a:pt x="55" y="0"/>
                  </a:moveTo>
                  <a:cubicBezTo>
                    <a:pt x="42" y="0"/>
                    <a:pt x="32" y="11"/>
                    <a:pt x="21" y="31"/>
                  </a:cubicBezTo>
                  <a:cubicBezTo>
                    <a:pt x="1" y="31"/>
                    <a:pt x="1" y="52"/>
                    <a:pt x="1" y="72"/>
                  </a:cubicBezTo>
                  <a:lnTo>
                    <a:pt x="1" y="134"/>
                  </a:lnTo>
                  <a:cubicBezTo>
                    <a:pt x="1" y="134"/>
                    <a:pt x="1" y="155"/>
                    <a:pt x="21" y="155"/>
                  </a:cubicBezTo>
                  <a:lnTo>
                    <a:pt x="42" y="176"/>
                  </a:lnTo>
                  <a:cubicBezTo>
                    <a:pt x="42" y="196"/>
                    <a:pt x="63" y="196"/>
                    <a:pt x="104" y="196"/>
                  </a:cubicBezTo>
                  <a:cubicBezTo>
                    <a:pt x="63" y="176"/>
                    <a:pt x="104" y="176"/>
                    <a:pt x="125" y="176"/>
                  </a:cubicBezTo>
                  <a:cubicBezTo>
                    <a:pt x="145" y="176"/>
                    <a:pt x="145" y="155"/>
                    <a:pt x="145" y="134"/>
                  </a:cubicBezTo>
                  <a:lnTo>
                    <a:pt x="145" y="93"/>
                  </a:lnTo>
                  <a:cubicBezTo>
                    <a:pt x="145" y="72"/>
                    <a:pt x="125" y="52"/>
                    <a:pt x="125" y="52"/>
                  </a:cubicBezTo>
                  <a:cubicBezTo>
                    <a:pt x="125" y="31"/>
                    <a:pt x="104" y="31"/>
                    <a:pt x="104" y="31"/>
                  </a:cubicBezTo>
                  <a:cubicBezTo>
                    <a:pt x="83" y="11"/>
                    <a:pt x="68" y="0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1" name="Google Shape;2161;p49"/>
            <p:cNvSpPr/>
            <p:nvPr/>
          </p:nvSpPr>
          <p:spPr>
            <a:xfrm rot="1636890">
              <a:off x="6079315" y="2536286"/>
              <a:ext cx="55803" cy="63131"/>
            </a:xfrm>
            <a:custGeom>
              <a:rect b="b" l="l" r="r" t="t"/>
              <a:pathLst>
                <a:path extrusionOk="0" h="982" w="868">
                  <a:moveTo>
                    <a:pt x="713" y="0"/>
                  </a:moveTo>
                  <a:cubicBezTo>
                    <a:pt x="692" y="0"/>
                    <a:pt x="671" y="11"/>
                    <a:pt x="661" y="31"/>
                  </a:cubicBezTo>
                  <a:lnTo>
                    <a:pt x="640" y="52"/>
                  </a:lnTo>
                  <a:cubicBezTo>
                    <a:pt x="620" y="52"/>
                    <a:pt x="620" y="73"/>
                    <a:pt x="620" y="93"/>
                  </a:cubicBezTo>
                  <a:cubicBezTo>
                    <a:pt x="578" y="135"/>
                    <a:pt x="558" y="155"/>
                    <a:pt x="558" y="176"/>
                  </a:cubicBezTo>
                  <a:lnTo>
                    <a:pt x="558" y="197"/>
                  </a:lnTo>
                  <a:cubicBezTo>
                    <a:pt x="537" y="238"/>
                    <a:pt x="537" y="259"/>
                    <a:pt x="516" y="279"/>
                  </a:cubicBezTo>
                  <a:cubicBezTo>
                    <a:pt x="475" y="341"/>
                    <a:pt x="434" y="382"/>
                    <a:pt x="413" y="444"/>
                  </a:cubicBezTo>
                  <a:cubicBezTo>
                    <a:pt x="372" y="486"/>
                    <a:pt x="351" y="548"/>
                    <a:pt x="310" y="589"/>
                  </a:cubicBezTo>
                  <a:cubicBezTo>
                    <a:pt x="269" y="609"/>
                    <a:pt x="269" y="651"/>
                    <a:pt x="248" y="692"/>
                  </a:cubicBezTo>
                  <a:lnTo>
                    <a:pt x="227" y="713"/>
                  </a:lnTo>
                  <a:cubicBezTo>
                    <a:pt x="186" y="754"/>
                    <a:pt x="165" y="775"/>
                    <a:pt x="124" y="775"/>
                  </a:cubicBezTo>
                  <a:lnTo>
                    <a:pt x="145" y="775"/>
                  </a:lnTo>
                  <a:cubicBezTo>
                    <a:pt x="124" y="775"/>
                    <a:pt x="83" y="795"/>
                    <a:pt x="62" y="795"/>
                  </a:cubicBezTo>
                  <a:cubicBezTo>
                    <a:pt x="21" y="816"/>
                    <a:pt x="0" y="878"/>
                    <a:pt x="21" y="919"/>
                  </a:cubicBezTo>
                  <a:cubicBezTo>
                    <a:pt x="42" y="960"/>
                    <a:pt x="62" y="981"/>
                    <a:pt x="83" y="981"/>
                  </a:cubicBezTo>
                  <a:lnTo>
                    <a:pt x="104" y="981"/>
                  </a:lnTo>
                  <a:cubicBezTo>
                    <a:pt x="145" y="960"/>
                    <a:pt x="207" y="940"/>
                    <a:pt x="269" y="898"/>
                  </a:cubicBezTo>
                  <a:cubicBezTo>
                    <a:pt x="331" y="919"/>
                    <a:pt x="372" y="919"/>
                    <a:pt x="413" y="919"/>
                  </a:cubicBezTo>
                  <a:cubicBezTo>
                    <a:pt x="455" y="898"/>
                    <a:pt x="475" y="878"/>
                    <a:pt x="516" y="857"/>
                  </a:cubicBezTo>
                  <a:cubicBezTo>
                    <a:pt x="537" y="816"/>
                    <a:pt x="578" y="795"/>
                    <a:pt x="620" y="754"/>
                  </a:cubicBezTo>
                  <a:cubicBezTo>
                    <a:pt x="661" y="692"/>
                    <a:pt x="682" y="651"/>
                    <a:pt x="744" y="589"/>
                  </a:cubicBezTo>
                  <a:cubicBezTo>
                    <a:pt x="764" y="568"/>
                    <a:pt x="785" y="506"/>
                    <a:pt x="785" y="486"/>
                  </a:cubicBezTo>
                  <a:cubicBezTo>
                    <a:pt x="826" y="465"/>
                    <a:pt x="826" y="403"/>
                    <a:pt x="826" y="382"/>
                  </a:cubicBezTo>
                  <a:cubicBezTo>
                    <a:pt x="826" y="341"/>
                    <a:pt x="826" y="279"/>
                    <a:pt x="847" y="238"/>
                  </a:cubicBezTo>
                  <a:cubicBezTo>
                    <a:pt x="867" y="176"/>
                    <a:pt x="847" y="135"/>
                    <a:pt x="826" y="73"/>
                  </a:cubicBezTo>
                  <a:lnTo>
                    <a:pt x="764" y="31"/>
                  </a:lnTo>
                  <a:cubicBezTo>
                    <a:pt x="754" y="11"/>
                    <a:pt x="733" y="0"/>
                    <a:pt x="713" y="0"/>
                  </a:cubicBezTo>
                  <a:close/>
                </a:path>
              </a:pathLst>
            </a:custGeom>
            <a:solidFill>
              <a:srgbClr val="EED0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2" name="Google Shape;2162;p49"/>
            <p:cNvSpPr/>
            <p:nvPr/>
          </p:nvSpPr>
          <p:spPr>
            <a:xfrm rot="1636890">
              <a:off x="6073277" y="2824722"/>
              <a:ext cx="64" cy="6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rgbClr val="EED0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3" name="Google Shape;2163;p49"/>
            <p:cNvSpPr/>
            <p:nvPr/>
          </p:nvSpPr>
          <p:spPr>
            <a:xfrm rot="1636890">
              <a:off x="6066686" y="2591310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D0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4" name="Google Shape;2164;p49"/>
            <p:cNvSpPr/>
            <p:nvPr/>
          </p:nvSpPr>
          <p:spPr>
            <a:xfrm rot="1636890">
              <a:off x="6034218" y="3227483"/>
              <a:ext cx="46481" cy="29251"/>
            </a:xfrm>
            <a:custGeom>
              <a:rect b="b" l="l" r="r" t="t"/>
              <a:pathLst>
                <a:path extrusionOk="0" h="455" w="723">
                  <a:moveTo>
                    <a:pt x="619" y="0"/>
                  </a:moveTo>
                  <a:cubicBezTo>
                    <a:pt x="516" y="0"/>
                    <a:pt x="413" y="42"/>
                    <a:pt x="351" y="104"/>
                  </a:cubicBezTo>
                  <a:cubicBezTo>
                    <a:pt x="310" y="104"/>
                    <a:pt x="289" y="124"/>
                    <a:pt x="268" y="124"/>
                  </a:cubicBezTo>
                  <a:lnTo>
                    <a:pt x="186" y="124"/>
                  </a:lnTo>
                  <a:cubicBezTo>
                    <a:pt x="165" y="124"/>
                    <a:pt x="103" y="145"/>
                    <a:pt x="103" y="166"/>
                  </a:cubicBezTo>
                  <a:lnTo>
                    <a:pt x="103" y="207"/>
                  </a:lnTo>
                  <a:lnTo>
                    <a:pt x="41" y="269"/>
                  </a:lnTo>
                  <a:cubicBezTo>
                    <a:pt x="0" y="310"/>
                    <a:pt x="0" y="351"/>
                    <a:pt x="41" y="393"/>
                  </a:cubicBezTo>
                  <a:cubicBezTo>
                    <a:pt x="62" y="413"/>
                    <a:pt x="83" y="434"/>
                    <a:pt x="103" y="434"/>
                  </a:cubicBezTo>
                  <a:cubicBezTo>
                    <a:pt x="103" y="455"/>
                    <a:pt x="103" y="455"/>
                    <a:pt x="145" y="455"/>
                  </a:cubicBezTo>
                  <a:cubicBezTo>
                    <a:pt x="165" y="455"/>
                    <a:pt x="165" y="455"/>
                    <a:pt x="186" y="434"/>
                  </a:cubicBezTo>
                  <a:cubicBezTo>
                    <a:pt x="206" y="434"/>
                    <a:pt x="248" y="413"/>
                    <a:pt x="248" y="413"/>
                  </a:cubicBezTo>
                  <a:cubicBezTo>
                    <a:pt x="289" y="393"/>
                    <a:pt x="310" y="351"/>
                    <a:pt x="372" y="331"/>
                  </a:cubicBezTo>
                  <a:cubicBezTo>
                    <a:pt x="413" y="310"/>
                    <a:pt x="454" y="289"/>
                    <a:pt x="495" y="248"/>
                  </a:cubicBezTo>
                  <a:cubicBezTo>
                    <a:pt x="516" y="227"/>
                    <a:pt x="578" y="227"/>
                    <a:pt x="619" y="207"/>
                  </a:cubicBezTo>
                  <a:lnTo>
                    <a:pt x="661" y="186"/>
                  </a:lnTo>
                  <a:cubicBezTo>
                    <a:pt x="702" y="186"/>
                    <a:pt x="723" y="124"/>
                    <a:pt x="723" y="83"/>
                  </a:cubicBezTo>
                  <a:cubicBezTo>
                    <a:pt x="723" y="21"/>
                    <a:pt x="681" y="0"/>
                    <a:pt x="619" y="0"/>
                  </a:cubicBezTo>
                  <a:close/>
                </a:path>
              </a:pathLst>
            </a:custGeom>
            <a:solidFill>
              <a:srgbClr val="EED0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5" name="Google Shape;2165;p49"/>
            <p:cNvSpPr/>
            <p:nvPr/>
          </p:nvSpPr>
          <p:spPr>
            <a:xfrm rot="1636890">
              <a:off x="6367933" y="3281238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D0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6" name="Google Shape;2166;p49"/>
            <p:cNvSpPr/>
            <p:nvPr/>
          </p:nvSpPr>
          <p:spPr>
            <a:xfrm rot="1636890">
              <a:off x="6483210" y="3274996"/>
              <a:ext cx="64" cy="0"/>
            </a:xfrm>
            <a:custGeom>
              <a:rect b="b" l="l" r="r" t="t"/>
              <a:pathLst>
                <a:path extrusionOk="0" h="0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D0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7" name="Google Shape;2167;p49"/>
            <p:cNvSpPr/>
            <p:nvPr/>
          </p:nvSpPr>
          <p:spPr>
            <a:xfrm rot="1636890">
              <a:off x="6532597" y="3263069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D0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8" name="Google Shape;2168;p49"/>
            <p:cNvSpPr/>
            <p:nvPr/>
          </p:nvSpPr>
          <p:spPr>
            <a:xfrm rot="1636890">
              <a:off x="6544802" y="3214558"/>
              <a:ext cx="22630" cy="66989"/>
            </a:xfrm>
            <a:custGeom>
              <a:rect b="b" l="l" r="r" t="t"/>
              <a:pathLst>
                <a:path extrusionOk="0" h="1042" w="352">
                  <a:moveTo>
                    <a:pt x="98" y="0"/>
                  </a:moveTo>
                  <a:cubicBezTo>
                    <a:pt x="94" y="0"/>
                    <a:pt x="90" y="2"/>
                    <a:pt x="83" y="9"/>
                  </a:cubicBezTo>
                  <a:cubicBezTo>
                    <a:pt x="62" y="9"/>
                    <a:pt x="62" y="51"/>
                    <a:pt x="21" y="51"/>
                  </a:cubicBezTo>
                  <a:cubicBezTo>
                    <a:pt x="21" y="71"/>
                    <a:pt x="0" y="71"/>
                    <a:pt x="21" y="92"/>
                  </a:cubicBezTo>
                  <a:cubicBezTo>
                    <a:pt x="21" y="112"/>
                    <a:pt x="62" y="112"/>
                    <a:pt x="62" y="154"/>
                  </a:cubicBezTo>
                  <a:lnTo>
                    <a:pt x="62" y="174"/>
                  </a:lnTo>
                  <a:cubicBezTo>
                    <a:pt x="83" y="195"/>
                    <a:pt x="83" y="216"/>
                    <a:pt x="103" y="257"/>
                  </a:cubicBezTo>
                  <a:cubicBezTo>
                    <a:pt x="103" y="278"/>
                    <a:pt x="124" y="278"/>
                    <a:pt x="165" y="298"/>
                  </a:cubicBezTo>
                  <a:cubicBezTo>
                    <a:pt x="165" y="319"/>
                    <a:pt x="186" y="319"/>
                    <a:pt x="186" y="360"/>
                  </a:cubicBezTo>
                  <a:cubicBezTo>
                    <a:pt x="186" y="381"/>
                    <a:pt x="207" y="422"/>
                    <a:pt x="207" y="463"/>
                  </a:cubicBezTo>
                  <a:lnTo>
                    <a:pt x="207" y="525"/>
                  </a:lnTo>
                  <a:lnTo>
                    <a:pt x="207" y="608"/>
                  </a:lnTo>
                  <a:cubicBezTo>
                    <a:pt x="207" y="670"/>
                    <a:pt x="186" y="732"/>
                    <a:pt x="165" y="794"/>
                  </a:cubicBezTo>
                  <a:cubicBezTo>
                    <a:pt x="124" y="835"/>
                    <a:pt x="83" y="897"/>
                    <a:pt x="62" y="938"/>
                  </a:cubicBezTo>
                  <a:cubicBezTo>
                    <a:pt x="62" y="979"/>
                    <a:pt x="41" y="979"/>
                    <a:pt x="62" y="1000"/>
                  </a:cubicBezTo>
                  <a:cubicBezTo>
                    <a:pt x="62" y="1013"/>
                    <a:pt x="70" y="1018"/>
                    <a:pt x="76" y="1024"/>
                  </a:cubicBezTo>
                  <a:lnTo>
                    <a:pt x="76" y="1024"/>
                  </a:lnTo>
                  <a:cubicBezTo>
                    <a:pt x="80" y="1021"/>
                    <a:pt x="92" y="1021"/>
                    <a:pt x="103" y="1021"/>
                  </a:cubicBezTo>
                  <a:cubicBezTo>
                    <a:pt x="145" y="1021"/>
                    <a:pt x="145" y="1000"/>
                    <a:pt x="165" y="1000"/>
                  </a:cubicBezTo>
                  <a:cubicBezTo>
                    <a:pt x="186" y="979"/>
                    <a:pt x="207" y="918"/>
                    <a:pt x="248" y="897"/>
                  </a:cubicBezTo>
                  <a:cubicBezTo>
                    <a:pt x="268" y="856"/>
                    <a:pt x="289" y="814"/>
                    <a:pt x="289" y="773"/>
                  </a:cubicBezTo>
                  <a:cubicBezTo>
                    <a:pt x="310" y="690"/>
                    <a:pt x="351" y="608"/>
                    <a:pt x="351" y="525"/>
                  </a:cubicBezTo>
                  <a:lnTo>
                    <a:pt x="351" y="401"/>
                  </a:lnTo>
                  <a:cubicBezTo>
                    <a:pt x="351" y="381"/>
                    <a:pt x="351" y="319"/>
                    <a:pt x="310" y="298"/>
                  </a:cubicBezTo>
                  <a:cubicBezTo>
                    <a:pt x="310" y="278"/>
                    <a:pt x="289" y="257"/>
                    <a:pt x="289" y="216"/>
                  </a:cubicBezTo>
                  <a:cubicBezTo>
                    <a:pt x="268" y="195"/>
                    <a:pt x="268" y="174"/>
                    <a:pt x="248" y="154"/>
                  </a:cubicBezTo>
                  <a:cubicBezTo>
                    <a:pt x="248" y="154"/>
                    <a:pt x="248" y="112"/>
                    <a:pt x="207" y="112"/>
                  </a:cubicBezTo>
                  <a:cubicBezTo>
                    <a:pt x="207" y="92"/>
                    <a:pt x="186" y="92"/>
                    <a:pt x="186" y="71"/>
                  </a:cubicBezTo>
                  <a:cubicBezTo>
                    <a:pt x="186" y="51"/>
                    <a:pt x="165" y="51"/>
                    <a:pt x="165" y="51"/>
                  </a:cubicBezTo>
                  <a:lnTo>
                    <a:pt x="124" y="9"/>
                  </a:lnTo>
                  <a:cubicBezTo>
                    <a:pt x="110" y="9"/>
                    <a:pt x="106" y="0"/>
                    <a:pt x="98" y="0"/>
                  </a:cubicBezTo>
                  <a:close/>
                  <a:moveTo>
                    <a:pt x="76" y="1024"/>
                  </a:moveTo>
                  <a:cubicBezTo>
                    <a:pt x="72" y="1027"/>
                    <a:pt x="74" y="1032"/>
                    <a:pt x="83" y="1041"/>
                  </a:cubicBezTo>
                  <a:cubicBezTo>
                    <a:pt x="83" y="1033"/>
                    <a:pt x="80" y="1029"/>
                    <a:pt x="76" y="1024"/>
                  </a:cubicBezTo>
                  <a:close/>
                </a:path>
              </a:pathLst>
            </a:custGeom>
            <a:solidFill>
              <a:srgbClr val="EED0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9" name="Google Shape;2169;p49"/>
            <p:cNvSpPr/>
            <p:nvPr/>
          </p:nvSpPr>
          <p:spPr>
            <a:xfrm rot="1636890">
              <a:off x="6551177" y="3227986"/>
              <a:ext cx="13308" cy="42045"/>
            </a:xfrm>
            <a:custGeom>
              <a:rect b="b" l="l" r="r" t="t"/>
              <a:pathLst>
                <a:path extrusionOk="0" h="654" w="207">
                  <a:moveTo>
                    <a:pt x="104" y="0"/>
                  </a:moveTo>
                  <a:cubicBezTo>
                    <a:pt x="83" y="0"/>
                    <a:pt x="62" y="62"/>
                    <a:pt x="62" y="83"/>
                  </a:cubicBezTo>
                  <a:cubicBezTo>
                    <a:pt x="62" y="103"/>
                    <a:pt x="62" y="145"/>
                    <a:pt x="83" y="165"/>
                  </a:cubicBezTo>
                  <a:cubicBezTo>
                    <a:pt x="83" y="206"/>
                    <a:pt x="104" y="248"/>
                    <a:pt x="104" y="289"/>
                  </a:cubicBezTo>
                  <a:lnTo>
                    <a:pt x="104" y="310"/>
                  </a:lnTo>
                  <a:lnTo>
                    <a:pt x="104" y="413"/>
                  </a:lnTo>
                  <a:cubicBezTo>
                    <a:pt x="104" y="454"/>
                    <a:pt x="104" y="454"/>
                    <a:pt x="83" y="475"/>
                  </a:cubicBezTo>
                  <a:lnTo>
                    <a:pt x="42" y="516"/>
                  </a:lnTo>
                  <a:cubicBezTo>
                    <a:pt x="0" y="516"/>
                    <a:pt x="0" y="557"/>
                    <a:pt x="0" y="578"/>
                  </a:cubicBezTo>
                  <a:cubicBezTo>
                    <a:pt x="0" y="599"/>
                    <a:pt x="0" y="599"/>
                    <a:pt x="42" y="619"/>
                  </a:cubicBezTo>
                  <a:cubicBezTo>
                    <a:pt x="42" y="637"/>
                    <a:pt x="56" y="639"/>
                    <a:pt x="73" y="640"/>
                  </a:cubicBezTo>
                  <a:lnTo>
                    <a:pt x="73" y="640"/>
                  </a:lnTo>
                  <a:cubicBezTo>
                    <a:pt x="75" y="635"/>
                    <a:pt x="79" y="628"/>
                    <a:pt x="83" y="619"/>
                  </a:cubicBezTo>
                  <a:lnTo>
                    <a:pt x="145" y="578"/>
                  </a:lnTo>
                  <a:cubicBezTo>
                    <a:pt x="165" y="557"/>
                    <a:pt x="186" y="516"/>
                    <a:pt x="186" y="475"/>
                  </a:cubicBezTo>
                  <a:cubicBezTo>
                    <a:pt x="186" y="454"/>
                    <a:pt x="207" y="392"/>
                    <a:pt x="207" y="372"/>
                  </a:cubicBezTo>
                  <a:lnTo>
                    <a:pt x="207" y="268"/>
                  </a:lnTo>
                  <a:cubicBezTo>
                    <a:pt x="207" y="186"/>
                    <a:pt x="186" y="103"/>
                    <a:pt x="186" y="62"/>
                  </a:cubicBezTo>
                  <a:cubicBezTo>
                    <a:pt x="186" y="41"/>
                    <a:pt x="145" y="0"/>
                    <a:pt x="104" y="0"/>
                  </a:cubicBezTo>
                  <a:close/>
                  <a:moveTo>
                    <a:pt x="73" y="640"/>
                  </a:moveTo>
                  <a:lnTo>
                    <a:pt x="73" y="640"/>
                  </a:lnTo>
                  <a:cubicBezTo>
                    <a:pt x="68" y="649"/>
                    <a:pt x="67" y="654"/>
                    <a:pt x="68" y="654"/>
                  </a:cubicBezTo>
                  <a:cubicBezTo>
                    <a:pt x="69" y="654"/>
                    <a:pt x="74" y="649"/>
                    <a:pt x="83" y="640"/>
                  </a:cubicBezTo>
                  <a:cubicBezTo>
                    <a:pt x="79" y="640"/>
                    <a:pt x="76" y="640"/>
                    <a:pt x="73" y="640"/>
                  </a:cubicBezTo>
                  <a:close/>
                </a:path>
              </a:pathLst>
            </a:custGeom>
            <a:solidFill>
              <a:srgbClr val="EED0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0" name="Google Shape;2170;p49"/>
            <p:cNvSpPr/>
            <p:nvPr/>
          </p:nvSpPr>
          <p:spPr>
            <a:xfrm rot="1636890">
              <a:off x="6821869" y="1918334"/>
              <a:ext cx="445970" cy="250919"/>
            </a:xfrm>
            <a:custGeom>
              <a:rect b="b" l="l" r="r" t="t"/>
              <a:pathLst>
                <a:path extrusionOk="0" h="3903" w="6937">
                  <a:moveTo>
                    <a:pt x="4976" y="1"/>
                  </a:moveTo>
                  <a:cubicBezTo>
                    <a:pt x="4852" y="1"/>
                    <a:pt x="4707" y="42"/>
                    <a:pt x="4583" y="42"/>
                  </a:cubicBezTo>
                  <a:cubicBezTo>
                    <a:pt x="4459" y="63"/>
                    <a:pt x="4294" y="63"/>
                    <a:pt x="4170" y="104"/>
                  </a:cubicBezTo>
                  <a:cubicBezTo>
                    <a:pt x="3923" y="186"/>
                    <a:pt x="3654" y="310"/>
                    <a:pt x="3427" y="455"/>
                  </a:cubicBezTo>
                  <a:cubicBezTo>
                    <a:pt x="3262" y="517"/>
                    <a:pt x="3138" y="620"/>
                    <a:pt x="3014" y="723"/>
                  </a:cubicBezTo>
                  <a:cubicBezTo>
                    <a:pt x="2932" y="785"/>
                    <a:pt x="2849" y="826"/>
                    <a:pt x="2787" y="909"/>
                  </a:cubicBezTo>
                  <a:cubicBezTo>
                    <a:pt x="2705" y="992"/>
                    <a:pt x="2622" y="1033"/>
                    <a:pt x="2540" y="1115"/>
                  </a:cubicBezTo>
                  <a:lnTo>
                    <a:pt x="2478" y="1198"/>
                  </a:lnTo>
                  <a:cubicBezTo>
                    <a:pt x="2333" y="1281"/>
                    <a:pt x="2230" y="1384"/>
                    <a:pt x="2127" y="1487"/>
                  </a:cubicBezTo>
                  <a:cubicBezTo>
                    <a:pt x="2065" y="1549"/>
                    <a:pt x="1982" y="1652"/>
                    <a:pt x="1900" y="1755"/>
                  </a:cubicBezTo>
                  <a:cubicBezTo>
                    <a:pt x="1879" y="1797"/>
                    <a:pt x="1858" y="1838"/>
                    <a:pt x="1817" y="1859"/>
                  </a:cubicBezTo>
                  <a:cubicBezTo>
                    <a:pt x="1796" y="1900"/>
                    <a:pt x="1776" y="1941"/>
                    <a:pt x="1755" y="1962"/>
                  </a:cubicBezTo>
                  <a:cubicBezTo>
                    <a:pt x="1714" y="2024"/>
                    <a:pt x="1714" y="2065"/>
                    <a:pt x="1776" y="2127"/>
                  </a:cubicBezTo>
                  <a:lnTo>
                    <a:pt x="1796" y="2127"/>
                  </a:lnTo>
                  <a:lnTo>
                    <a:pt x="1673" y="2251"/>
                  </a:lnTo>
                  <a:cubicBezTo>
                    <a:pt x="1590" y="2333"/>
                    <a:pt x="1507" y="2437"/>
                    <a:pt x="1446" y="2519"/>
                  </a:cubicBezTo>
                  <a:cubicBezTo>
                    <a:pt x="1384" y="2581"/>
                    <a:pt x="1301" y="2643"/>
                    <a:pt x="1260" y="2726"/>
                  </a:cubicBezTo>
                  <a:cubicBezTo>
                    <a:pt x="1198" y="2788"/>
                    <a:pt x="1136" y="2870"/>
                    <a:pt x="1074" y="2953"/>
                  </a:cubicBezTo>
                  <a:cubicBezTo>
                    <a:pt x="950" y="3097"/>
                    <a:pt x="785" y="3242"/>
                    <a:pt x="640" y="3366"/>
                  </a:cubicBezTo>
                  <a:cubicBezTo>
                    <a:pt x="558" y="3407"/>
                    <a:pt x="475" y="3489"/>
                    <a:pt x="372" y="3551"/>
                  </a:cubicBezTo>
                  <a:lnTo>
                    <a:pt x="62" y="3696"/>
                  </a:lnTo>
                  <a:cubicBezTo>
                    <a:pt x="21" y="3717"/>
                    <a:pt x="0" y="3799"/>
                    <a:pt x="42" y="3861"/>
                  </a:cubicBezTo>
                  <a:cubicBezTo>
                    <a:pt x="62" y="3882"/>
                    <a:pt x="104" y="3902"/>
                    <a:pt x="145" y="3902"/>
                  </a:cubicBezTo>
                  <a:lnTo>
                    <a:pt x="166" y="3902"/>
                  </a:lnTo>
                  <a:cubicBezTo>
                    <a:pt x="578" y="3696"/>
                    <a:pt x="971" y="3469"/>
                    <a:pt x="1301" y="3159"/>
                  </a:cubicBezTo>
                  <a:lnTo>
                    <a:pt x="1549" y="2932"/>
                  </a:lnTo>
                  <a:cubicBezTo>
                    <a:pt x="1611" y="2850"/>
                    <a:pt x="1693" y="2788"/>
                    <a:pt x="1735" y="2726"/>
                  </a:cubicBezTo>
                  <a:lnTo>
                    <a:pt x="2209" y="2251"/>
                  </a:lnTo>
                  <a:cubicBezTo>
                    <a:pt x="2416" y="2044"/>
                    <a:pt x="2643" y="1838"/>
                    <a:pt x="2870" y="1673"/>
                  </a:cubicBezTo>
                  <a:cubicBezTo>
                    <a:pt x="3014" y="1549"/>
                    <a:pt x="3159" y="1466"/>
                    <a:pt x="3324" y="1384"/>
                  </a:cubicBezTo>
                  <a:cubicBezTo>
                    <a:pt x="3500" y="1286"/>
                    <a:pt x="3657" y="1188"/>
                    <a:pt x="3849" y="1108"/>
                  </a:cubicBezTo>
                  <a:lnTo>
                    <a:pt x="3849" y="1108"/>
                  </a:lnTo>
                  <a:cubicBezTo>
                    <a:pt x="3843" y="1112"/>
                    <a:pt x="3840" y="1115"/>
                    <a:pt x="3840" y="1115"/>
                  </a:cubicBezTo>
                  <a:cubicBezTo>
                    <a:pt x="3881" y="1095"/>
                    <a:pt x="3964" y="1074"/>
                    <a:pt x="4026" y="1054"/>
                  </a:cubicBezTo>
                  <a:cubicBezTo>
                    <a:pt x="4150" y="992"/>
                    <a:pt x="4253" y="971"/>
                    <a:pt x="4377" y="909"/>
                  </a:cubicBezTo>
                  <a:lnTo>
                    <a:pt x="4604" y="847"/>
                  </a:lnTo>
                  <a:cubicBezTo>
                    <a:pt x="4666" y="847"/>
                    <a:pt x="4707" y="806"/>
                    <a:pt x="4790" y="806"/>
                  </a:cubicBezTo>
                  <a:cubicBezTo>
                    <a:pt x="4955" y="785"/>
                    <a:pt x="5099" y="785"/>
                    <a:pt x="5223" y="785"/>
                  </a:cubicBezTo>
                  <a:lnTo>
                    <a:pt x="5719" y="785"/>
                  </a:lnTo>
                  <a:cubicBezTo>
                    <a:pt x="5801" y="785"/>
                    <a:pt x="5843" y="806"/>
                    <a:pt x="5925" y="847"/>
                  </a:cubicBezTo>
                  <a:cubicBezTo>
                    <a:pt x="5987" y="868"/>
                    <a:pt x="6028" y="888"/>
                    <a:pt x="6049" y="909"/>
                  </a:cubicBezTo>
                  <a:cubicBezTo>
                    <a:pt x="6111" y="950"/>
                    <a:pt x="6132" y="971"/>
                    <a:pt x="6194" y="992"/>
                  </a:cubicBezTo>
                  <a:lnTo>
                    <a:pt x="6338" y="1157"/>
                  </a:lnTo>
                  <a:cubicBezTo>
                    <a:pt x="6400" y="1219"/>
                    <a:pt x="6441" y="1281"/>
                    <a:pt x="6503" y="1363"/>
                  </a:cubicBezTo>
                  <a:cubicBezTo>
                    <a:pt x="6545" y="1425"/>
                    <a:pt x="6606" y="1508"/>
                    <a:pt x="6668" y="1570"/>
                  </a:cubicBezTo>
                  <a:cubicBezTo>
                    <a:pt x="6718" y="1586"/>
                    <a:pt x="6755" y="1617"/>
                    <a:pt x="6800" y="1617"/>
                  </a:cubicBezTo>
                  <a:cubicBezTo>
                    <a:pt x="6811" y="1617"/>
                    <a:pt x="6822" y="1615"/>
                    <a:pt x="6834" y="1611"/>
                  </a:cubicBezTo>
                  <a:cubicBezTo>
                    <a:pt x="6875" y="1611"/>
                    <a:pt x="6937" y="1528"/>
                    <a:pt x="6916" y="1487"/>
                  </a:cubicBezTo>
                  <a:cubicBezTo>
                    <a:pt x="6916" y="1466"/>
                    <a:pt x="6916" y="1425"/>
                    <a:pt x="6875" y="1384"/>
                  </a:cubicBezTo>
                  <a:cubicBezTo>
                    <a:pt x="6854" y="1260"/>
                    <a:pt x="6772" y="1115"/>
                    <a:pt x="6668" y="992"/>
                  </a:cubicBezTo>
                  <a:cubicBezTo>
                    <a:pt x="6606" y="888"/>
                    <a:pt x="6524" y="785"/>
                    <a:pt x="6421" y="703"/>
                  </a:cubicBezTo>
                  <a:lnTo>
                    <a:pt x="6400" y="682"/>
                  </a:lnTo>
                  <a:cubicBezTo>
                    <a:pt x="6359" y="661"/>
                    <a:pt x="6338" y="661"/>
                    <a:pt x="6317" y="641"/>
                  </a:cubicBezTo>
                  <a:cubicBezTo>
                    <a:pt x="6338" y="641"/>
                    <a:pt x="6400" y="599"/>
                    <a:pt x="6421" y="579"/>
                  </a:cubicBezTo>
                  <a:cubicBezTo>
                    <a:pt x="6441" y="558"/>
                    <a:pt x="6441" y="537"/>
                    <a:pt x="6462" y="496"/>
                  </a:cubicBezTo>
                  <a:cubicBezTo>
                    <a:pt x="6462" y="455"/>
                    <a:pt x="6462" y="393"/>
                    <a:pt x="6441" y="372"/>
                  </a:cubicBezTo>
                  <a:cubicBezTo>
                    <a:pt x="6421" y="352"/>
                    <a:pt x="6400" y="290"/>
                    <a:pt x="6359" y="269"/>
                  </a:cubicBezTo>
                  <a:cubicBezTo>
                    <a:pt x="6317" y="248"/>
                    <a:pt x="6255" y="186"/>
                    <a:pt x="6214" y="166"/>
                  </a:cubicBezTo>
                  <a:cubicBezTo>
                    <a:pt x="6090" y="83"/>
                    <a:pt x="5946" y="63"/>
                    <a:pt x="5801" y="63"/>
                  </a:cubicBezTo>
                  <a:cubicBezTo>
                    <a:pt x="5533" y="1"/>
                    <a:pt x="5265" y="1"/>
                    <a:pt x="49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1" name="Google Shape;2171;p49"/>
            <p:cNvSpPr/>
            <p:nvPr/>
          </p:nvSpPr>
          <p:spPr>
            <a:xfrm rot="1636890">
              <a:off x="6816889" y="1919505"/>
              <a:ext cx="444684" cy="244297"/>
            </a:xfrm>
            <a:custGeom>
              <a:rect b="b" l="l" r="r" t="t"/>
              <a:pathLst>
                <a:path extrusionOk="0" h="3800" w="6917">
                  <a:moveTo>
                    <a:pt x="6173" y="1053"/>
                  </a:moveTo>
                  <a:cubicBezTo>
                    <a:pt x="6173" y="1053"/>
                    <a:pt x="6194" y="1053"/>
                    <a:pt x="6194" y="1074"/>
                  </a:cubicBezTo>
                  <a:lnTo>
                    <a:pt x="6173" y="1053"/>
                  </a:lnTo>
                  <a:close/>
                  <a:moveTo>
                    <a:pt x="5038" y="1"/>
                  </a:moveTo>
                  <a:cubicBezTo>
                    <a:pt x="4997" y="1"/>
                    <a:pt x="4976" y="1"/>
                    <a:pt x="4955" y="21"/>
                  </a:cubicBezTo>
                  <a:cubicBezTo>
                    <a:pt x="4935" y="42"/>
                    <a:pt x="4873" y="83"/>
                    <a:pt x="4873" y="124"/>
                  </a:cubicBezTo>
                  <a:cubicBezTo>
                    <a:pt x="4873" y="186"/>
                    <a:pt x="4873" y="228"/>
                    <a:pt x="4893" y="248"/>
                  </a:cubicBezTo>
                  <a:cubicBezTo>
                    <a:pt x="4935" y="290"/>
                    <a:pt x="4955" y="331"/>
                    <a:pt x="4997" y="331"/>
                  </a:cubicBezTo>
                  <a:cubicBezTo>
                    <a:pt x="5141" y="352"/>
                    <a:pt x="5244" y="352"/>
                    <a:pt x="5368" y="352"/>
                  </a:cubicBezTo>
                  <a:lnTo>
                    <a:pt x="5657" y="352"/>
                  </a:lnTo>
                  <a:cubicBezTo>
                    <a:pt x="5678" y="352"/>
                    <a:pt x="5719" y="393"/>
                    <a:pt x="5760" y="393"/>
                  </a:cubicBezTo>
                  <a:cubicBezTo>
                    <a:pt x="5822" y="413"/>
                    <a:pt x="5884" y="434"/>
                    <a:pt x="5967" y="496"/>
                  </a:cubicBezTo>
                  <a:cubicBezTo>
                    <a:pt x="6029" y="517"/>
                    <a:pt x="6091" y="558"/>
                    <a:pt x="6173" y="620"/>
                  </a:cubicBezTo>
                  <a:cubicBezTo>
                    <a:pt x="6277" y="703"/>
                    <a:pt x="6400" y="806"/>
                    <a:pt x="6483" y="909"/>
                  </a:cubicBezTo>
                  <a:cubicBezTo>
                    <a:pt x="6524" y="971"/>
                    <a:pt x="6586" y="1053"/>
                    <a:pt x="6607" y="1136"/>
                  </a:cubicBezTo>
                  <a:cubicBezTo>
                    <a:pt x="6628" y="1177"/>
                    <a:pt x="6628" y="1219"/>
                    <a:pt x="6648" y="1260"/>
                  </a:cubicBezTo>
                  <a:cubicBezTo>
                    <a:pt x="6628" y="1219"/>
                    <a:pt x="6607" y="1157"/>
                    <a:pt x="6586" y="1136"/>
                  </a:cubicBezTo>
                  <a:cubicBezTo>
                    <a:pt x="6545" y="1074"/>
                    <a:pt x="6504" y="1033"/>
                    <a:pt x="6483" y="1012"/>
                  </a:cubicBezTo>
                  <a:lnTo>
                    <a:pt x="6380" y="909"/>
                  </a:lnTo>
                  <a:cubicBezTo>
                    <a:pt x="6318" y="868"/>
                    <a:pt x="6297" y="826"/>
                    <a:pt x="6235" y="806"/>
                  </a:cubicBezTo>
                  <a:cubicBezTo>
                    <a:pt x="6215" y="764"/>
                    <a:pt x="6194" y="764"/>
                    <a:pt x="6173" y="764"/>
                  </a:cubicBezTo>
                  <a:cubicBezTo>
                    <a:pt x="6132" y="764"/>
                    <a:pt x="6132" y="744"/>
                    <a:pt x="6111" y="744"/>
                  </a:cubicBezTo>
                  <a:cubicBezTo>
                    <a:pt x="6091" y="723"/>
                    <a:pt x="6070" y="723"/>
                    <a:pt x="6029" y="703"/>
                  </a:cubicBezTo>
                  <a:cubicBezTo>
                    <a:pt x="6008" y="661"/>
                    <a:pt x="5988" y="661"/>
                    <a:pt x="5967" y="641"/>
                  </a:cubicBezTo>
                  <a:cubicBezTo>
                    <a:pt x="5905" y="620"/>
                    <a:pt x="5864" y="558"/>
                    <a:pt x="5781" y="537"/>
                  </a:cubicBezTo>
                  <a:lnTo>
                    <a:pt x="5554" y="455"/>
                  </a:lnTo>
                  <a:cubicBezTo>
                    <a:pt x="5471" y="434"/>
                    <a:pt x="5368" y="434"/>
                    <a:pt x="5265" y="434"/>
                  </a:cubicBezTo>
                  <a:cubicBezTo>
                    <a:pt x="5059" y="434"/>
                    <a:pt x="4832" y="434"/>
                    <a:pt x="4625" y="496"/>
                  </a:cubicBezTo>
                  <a:cubicBezTo>
                    <a:pt x="4522" y="517"/>
                    <a:pt x="4377" y="537"/>
                    <a:pt x="4274" y="558"/>
                  </a:cubicBezTo>
                  <a:cubicBezTo>
                    <a:pt x="4150" y="599"/>
                    <a:pt x="4026" y="641"/>
                    <a:pt x="3923" y="703"/>
                  </a:cubicBezTo>
                  <a:cubicBezTo>
                    <a:pt x="3820" y="744"/>
                    <a:pt x="3717" y="764"/>
                    <a:pt x="3593" y="826"/>
                  </a:cubicBezTo>
                  <a:lnTo>
                    <a:pt x="3614" y="806"/>
                  </a:lnTo>
                  <a:lnTo>
                    <a:pt x="3614" y="806"/>
                  </a:lnTo>
                  <a:cubicBezTo>
                    <a:pt x="3510" y="847"/>
                    <a:pt x="3386" y="909"/>
                    <a:pt x="3283" y="950"/>
                  </a:cubicBezTo>
                  <a:cubicBezTo>
                    <a:pt x="3180" y="1012"/>
                    <a:pt x="3097" y="1053"/>
                    <a:pt x="2994" y="1115"/>
                  </a:cubicBezTo>
                  <a:cubicBezTo>
                    <a:pt x="2891" y="1177"/>
                    <a:pt x="2788" y="1239"/>
                    <a:pt x="2685" y="1322"/>
                  </a:cubicBezTo>
                  <a:cubicBezTo>
                    <a:pt x="2581" y="1363"/>
                    <a:pt x="2499" y="1446"/>
                    <a:pt x="2416" y="1528"/>
                  </a:cubicBezTo>
                  <a:lnTo>
                    <a:pt x="2457" y="1487"/>
                  </a:lnTo>
                  <a:lnTo>
                    <a:pt x="2457" y="1487"/>
                  </a:lnTo>
                  <a:cubicBezTo>
                    <a:pt x="2396" y="1549"/>
                    <a:pt x="2354" y="1570"/>
                    <a:pt x="2292" y="1631"/>
                  </a:cubicBezTo>
                  <a:lnTo>
                    <a:pt x="2313" y="1590"/>
                  </a:lnTo>
                  <a:lnTo>
                    <a:pt x="2313" y="1590"/>
                  </a:lnTo>
                  <a:cubicBezTo>
                    <a:pt x="2292" y="1632"/>
                    <a:pt x="2272" y="1652"/>
                    <a:pt x="2210" y="1673"/>
                  </a:cubicBezTo>
                  <a:lnTo>
                    <a:pt x="2168" y="1673"/>
                  </a:lnTo>
                  <a:cubicBezTo>
                    <a:pt x="2045" y="1776"/>
                    <a:pt x="1900" y="1879"/>
                    <a:pt x="1776" y="2003"/>
                  </a:cubicBezTo>
                  <a:cubicBezTo>
                    <a:pt x="1652" y="2106"/>
                    <a:pt x="1529" y="2251"/>
                    <a:pt x="1425" y="2375"/>
                  </a:cubicBezTo>
                  <a:cubicBezTo>
                    <a:pt x="1281" y="2499"/>
                    <a:pt x="1178" y="2622"/>
                    <a:pt x="1074" y="2788"/>
                  </a:cubicBezTo>
                  <a:cubicBezTo>
                    <a:pt x="950" y="2932"/>
                    <a:pt x="827" y="3077"/>
                    <a:pt x="661" y="3200"/>
                  </a:cubicBezTo>
                  <a:cubicBezTo>
                    <a:pt x="455" y="3345"/>
                    <a:pt x="249" y="3489"/>
                    <a:pt x="42" y="3613"/>
                  </a:cubicBezTo>
                  <a:cubicBezTo>
                    <a:pt x="22" y="3634"/>
                    <a:pt x="1" y="3655"/>
                    <a:pt x="22" y="3716"/>
                  </a:cubicBezTo>
                  <a:cubicBezTo>
                    <a:pt x="22" y="3737"/>
                    <a:pt x="42" y="3737"/>
                    <a:pt x="83" y="3737"/>
                  </a:cubicBezTo>
                  <a:lnTo>
                    <a:pt x="290" y="3799"/>
                  </a:lnTo>
                  <a:lnTo>
                    <a:pt x="744" y="3489"/>
                  </a:lnTo>
                  <a:cubicBezTo>
                    <a:pt x="847" y="3427"/>
                    <a:pt x="930" y="3366"/>
                    <a:pt x="1012" y="3283"/>
                  </a:cubicBezTo>
                  <a:cubicBezTo>
                    <a:pt x="1074" y="3200"/>
                    <a:pt x="1157" y="3159"/>
                    <a:pt x="1240" y="3077"/>
                  </a:cubicBezTo>
                  <a:cubicBezTo>
                    <a:pt x="1384" y="2953"/>
                    <a:pt x="1529" y="2788"/>
                    <a:pt x="1652" y="2664"/>
                  </a:cubicBezTo>
                  <a:cubicBezTo>
                    <a:pt x="1714" y="2581"/>
                    <a:pt x="1776" y="2540"/>
                    <a:pt x="1859" y="2478"/>
                  </a:cubicBezTo>
                  <a:cubicBezTo>
                    <a:pt x="1921" y="2437"/>
                    <a:pt x="1983" y="2375"/>
                    <a:pt x="2065" y="2292"/>
                  </a:cubicBezTo>
                  <a:cubicBezTo>
                    <a:pt x="2210" y="2168"/>
                    <a:pt x="2375" y="2065"/>
                    <a:pt x="2499" y="1962"/>
                  </a:cubicBezTo>
                  <a:cubicBezTo>
                    <a:pt x="2623" y="1859"/>
                    <a:pt x="2746" y="1755"/>
                    <a:pt x="2912" y="1652"/>
                  </a:cubicBezTo>
                  <a:cubicBezTo>
                    <a:pt x="2994" y="1611"/>
                    <a:pt x="3097" y="1549"/>
                    <a:pt x="3180" y="1466"/>
                  </a:cubicBezTo>
                  <a:cubicBezTo>
                    <a:pt x="3242" y="1425"/>
                    <a:pt x="3345" y="1363"/>
                    <a:pt x="3428" y="1322"/>
                  </a:cubicBezTo>
                  <a:cubicBezTo>
                    <a:pt x="3510" y="1260"/>
                    <a:pt x="3593" y="1239"/>
                    <a:pt x="3655" y="1198"/>
                  </a:cubicBezTo>
                  <a:cubicBezTo>
                    <a:pt x="3737" y="1157"/>
                    <a:pt x="3820" y="1115"/>
                    <a:pt x="3882" y="1074"/>
                  </a:cubicBezTo>
                  <a:cubicBezTo>
                    <a:pt x="3944" y="1053"/>
                    <a:pt x="4026" y="1033"/>
                    <a:pt x="4068" y="1012"/>
                  </a:cubicBezTo>
                  <a:cubicBezTo>
                    <a:pt x="4233" y="950"/>
                    <a:pt x="4357" y="909"/>
                    <a:pt x="4522" y="847"/>
                  </a:cubicBezTo>
                  <a:cubicBezTo>
                    <a:pt x="4584" y="826"/>
                    <a:pt x="4666" y="806"/>
                    <a:pt x="4728" y="806"/>
                  </a:cubicBezTo>
                  <a:cubicBezTo>
                    <a:pt x="4790" y="785"/>
                    <a:pt x="4873" y="785"/>
                    <a:pt x="4955" y="744"/>
                  </a:cubicBezTo>
                  <a:cubicBezTo>
                    <a:pt x="5017" y="744"/>
                    <a:pt x="5100" y="723"/>
                    <a:pt x="5203" y="723"/>
                  </a:cubicBezTo>
                  <a:lnTo>
                    <a:pt x="5430" y="723"/>
                  </a:lnTo>
                  <a:cubicBezTo>
                    <a:pt x="5492" y="723"/>
                    <a:pt x="5533" y="744"/>
                    <a:pt x="5595" y="744"/>
                  </a:cubicBezTo>
                  <a:cubicBezTo>
                    <a:pt x="5657" y="744"/>
                    <a:pt x="5678" y="764"/>
                    <a:pt x="5719" y="764"/>
                  </a:cubicBezTo>
                  <a:cubicBezTo>
                    <a:pt x="5781" y="806"/>
                    <a:pt x="5802" y="826"/>
                    <a:pt x="5843" y="847"/>
                  </a:cubicBezTo>
                  <a:cubicBezTo>
                    <a:pt x="5905" y="868"/>
                    <a:pt x="5926" y="909"/>
                    <a:pt x="5988" y="930"/>
                  </a:cubicBezTo>
                  <a:cubicBezTo>
                    <a:pt x="6008" y="950"/>
                    <a:pt x="6049" y="971"/>
                    <a:pt x="6091" y="1012"/>
                  </a:cubicBezTo>
                  <a:cubicBezTo>
                    <a:pt x="6111" y="1012"/>
                    <a:pt x="6132" y="1033"/>
                    <a:pt x="6132" y="1033"/>
                  </a:cubicBezTo>
                  <a:cubicBezTo>
                    <a:pt x="6173" y="1033"/>
                    <a:pt x="6173" y="1053"/>
                    <a:pt x="6173" y="1053"/>
                  </a:cubicBezTo>
                  <a:lnTo>
                    <a:pt x="6318" y="1219"/>
                  </a:lnTo>
                  <a:cubicBezTo>
                    <a:pt x="6380" y="1260"/>
                    <a:pt x="6400" y="1322"/>
                    <a:pt x="6421" y="1384"/>
                  </a:cubicBezTo>
                  <a:cubicBezTo>
                    <a:pt x="6442" y="1425"/>
                    <a:pt x="6442" y="1466"/>
                    <a:pt x="6483" y="1487"/>
                  </a:cubicBezTo>
                  <a:cubicBezTo>
                    <a:pt x="6483" y="1528"/>
                    <a:pt x="6504" y="1549"/>
                    <a:pt x="6504" y="1570"/>
                  </a:cubicBezTo>
                  <a:cubicBezTo>
                    <a:pt x="6524" y="1631"/>
                    <a:pt x="6545" y="1693"/>
                    <a:pt x="6586" y="1755"/>
                  </a:cubicBezTo>
                  <a:cubicBezTo>
                    <a:pt x="6607" y="1797"/>
                    <a:pt x="6607" y="1879"/>
                    <a:pt x="6628" y="1941"/>
                  </a:cubicBezTo>
                  <a:lnTo>
                    <a:pt x="6628" y="2086"/>
                  </a:lnTo>
                  <a:lnTo>
                    <a:pt x="6628" y="2251"/>
                  </a:lnTo>
                  <a:cubicBezTo>
                    <a:pt x="6628" y="2271"/>
                    <a:pt x="6628" y="2313"/>
                    <a:pt x="6607" y="2354"/>
                  </a:cubicBezTo>
                  <a:cubicBezTo>
                    <a:pt x="6607" y="2375"/>
                    <a:pt x="6586" y="2395"/>
                    <a:pt x="6586" y="2416"/>
                  </a:cubicBezTo>
                  <a:cubicBezTo>
                    <a:pt x="6545" y="2478"/>
                    <a:pt x="6545" y="2499"/>
                    <a:pt x="6524" y="2560"/>
                  </a:cubicBezTo>
                  <a:cubicBezTo>
                    <a:pt x="6524" y="2581"/>
                    <a:pt x="6504" y="2602"/>
                    <a:pt x="6504" y="2622"/>
                  </a:cubicBezTo>
                  <a:lnTo>
                    <a:pt x="6504" y="2705"/>
                  </a:lnTo>
                  <a:cubicBezTo>
                    <a:pt x="6516" y="2717"/>
                    <a:pt x="6536" y="2738"/>
                    <a:pt x="6560" y="2738"/>
                  </a:cubicBezTo>
                  <a:cubicBezTo>
                    <a:pt x="6574" y="2738"/>
                    <a:pt x="6591" y="2729"/>
                    <a:pt x="6607" y="2705"/>
                  </a:cubicBezTo>
                  <a:cubicBezTo>
                    <a:pt x="6628" y="2684"/>
                    <a:pt x="6628" y="2664"/>
                    <a:pt x="6648" y="2622"/>
                  </a:cubicBezTo>
                  <a:cubicBezTo>
                    <a:pt x="6689" y="2602"/>
                    <a:pt x="6689" y="2581"/>
                    <a:pt x="6710" y="2519"/>
                  </a:cubicBezTo>
                  <a:cubicBezTo>
                    <a:pt x="6731" y="2478"/>
                    <a:pt x="6751" y="2457"/>
                    <a:pt x="6751" y="2395"/>
                  </a:cubicBezTo>
                  <a:cubicBezTo>
                    <a:pt x="6793" y="2354"/>
                    <a:pt x="6793" y="2292"/>
                    <a:pt x="6813" y="2251"/>
                  </a:cubicBezTo>
                  <a:lnTo>
                    <a:pt x="6813" y="2189"/>
                  </a:lnTo>
                  <a:cubicBezTo>
                    <a:pt x="6834" y="2148"/>
                    <a:pt x="6834" y="2086"/>
                    <a:pt x="6855" y="2044"/>
                  </a:cubicBezTo>
                  <a:cubicBezTo>
                    <a:pt x="6896" y="1962"/>
                    <a:pt x="6896" y="1859"/>
                    <a:pt x="6896" y="1776"/>
                  </a:cubicBezTo>
                  <a:lnTo>
                    <a:pt x="6896" y="1797"/>
                  </a:lnTo>
                  <a:cubicBezTo>
                    <a:pt x="6917" y="1673"/>
                    <a:pt x="6917" y="1570"/>
                    <a:pt x="6917" y="1446"/>
                  </a:cubicBezTo>
                  <a:cubicBezTo>
                    <a:pt x="6917" y="1322"/>
                    <a:pt x="6896" y="1177"/>
                    <a:pt x="6855" y="1053"/>
                  </a:cubicBezTo>
                  <a:cubicBezTo>
                    <a:pt x="6834" y="930"/>
                    <a:pt x="6793" y="826"/>
                    <a:pt x="6710" y="723"/>
                  </a:cubicBezTo>
                  <a:cubicBezTo>
                    <a:pt x="6648" y="620"/>
                    <a:pt x="6545" y="537"/>
                    <a:pt x="6483" y="455"/>
                  </a:cubicBezTo>
                  <a:cubicBezTo>
                    <a:pt x="6400" y="393"/>
                    <a:pt x="6297" y="310"/>
                    <a:pt x="6194" y="228"/>
                  </a:cubicBezTo>
                  <a:cubicBezTo>
                    <a:pt x="6132" y="207"/>
                    <a:pt x="6091" y="186"/>
                    <a:pt x="6070" y="145"/>
                  </a:cubicBezTo>
                  <a:lnTo>
                    <a:pt x="5905" y="83"/>
                  </a:lnTo>
                  <a:cubicBezTo>
                    <a:pt x="5864" y="42"/>
                    <a:pt x="5822" y="42"/>
                    <a:pt x="5781" y="21"/>
                  </a:cubicBezTo>
                  <a:cubicBezTo>
                    <a:pt x="5719" y="1"/>
                    <a:pt x="5678" y="1"/>
                    <a:pt x="5595" y="1"/>
                  </a:cubicBezTo>
                  <a:lnTo>
                    <a:pt x="5410" y="1"/>
                  </a:lnTo>
                  <a:cubicBezTo>
                    <a:pt x="5327" y="1"/>
                    <a:pt x="5244" y="10"/>
                    <a:pt x="5162" y="10"/>
                  </a:cubicBezTo>
                  <a:cubicBezTo>
                    <a:pt x="5121" y="10"/>
                    <a:pt x="5079" y="8"/>
                    <a:pt x="50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2" name="Google Shape;2172;p49"/>
            <p:cNvSpPr/>
            <p:nvPr/>
          </p:nvSpPr>
          <p:spPr>
            <a:xfrm rot="1636890">
              <a:off x="7161286" y="2209347"/>
              <a:ext cx="302607" cy="142078"/>
            </a:xfrm>
            <a:custGeom>
              <a:rect b="b" l="l" r="r" t="t"/>
              <a:pathLst>
                <a:path extrusionOk="0" h="2210" w="4707">
                  <a:moveTo>
                    <a:pt x="2319" y="709"/>
                  </a:moveTo>
                  <a:cubicBezTo>
                    <a:pt x="2333" y="723"/>
                    <a:pt x="2338" y="723"/>
                    <a:pt x="2374" y="723"/>
                  </a:cubicBezTo>
                  <a:cubicBezTo>
                    <a:pt x="2356" y="718"/>
                    <a:pt x="2337" y="713"/>
                    <a:pt x="2319" y="709"/>
                  </a:cubicBezTo>
                  <a:close/>
                  <a:moveTo>
                    <a:pt x="3675" y="1280"/>
                  </a:moveTo>
                  <a:cubicBezTo>
                    <a:pt x="3675" y="1322"/>
                    <a:pt x="3716" y="1322"/>
                    <a:pt x="3716" y="1322"/>
                  </a:cubicBezTo>
                  <a:lnTo>
                    <a:pt x="3675" y="1280"/>
                  </a:lnTo>
                  <a:close/>
                  <a:moveTo>
                    <a:pt x="2168" y="1"/>
                  </a:moveTo>
                  <a:cubicBezTo>
                    <a:pt x="1879" y="21"/>
                    <a:pt x="1610" y="83"/>
                    <a:pt x="1363" y="124"/>
                  </a:cubicBezTo>
                  <a:cubicBezTo>
                    <a:pt x="1301" y="124"/>
                    <a:pt x="1259" y="145"/>
                    <a:pt x="1198" y="145"/>
                  </a:cubicBezTo>
                  <a:cubicBezTo>
                    <a:pt x="1136" y="145"/>
                    <a:pt x="1053" y="186"/>
                    <a:pt x="970" y="186"/>
                  </a:cubicBezTo>
                  <a:cubicBezTo>
                    <a:pt x="929" y="186"/>
                    <a:pt x="867" y="207"/>
                    <a:pt x="826" y="228"/>
                  </a:cubicBezTo>
                  <a:cubicBezTo>
                    <a:pt x="764" y="248"/>
                    <a:pt x="723" y="248"/>
                    <a:pt x="681" y="290"/>
                  </a:cubicBezTo>
                  <a:cubicBezTo>
                    <a:pt x="661" y="310"/>
                    <a:pt x="640" y="352"/>
                    <a:pt x="640" y="393"/>
                  </a:cubicBezTo>
                  <a:cubicBezTo>
                    <a:pt x="620" y="393"/>
                    <a:pt x="578" y="393"/>
                    <a:pt x="558" y="413"/>
                  </a:cubicBezTo>
                  <a:cubicBezTo>
                    <a:pt x="413" y="434"/>
                    <a:pt x="248" y="434"/>
                    <a:pt x="103" y="434"/>
                  </a:cubicBezTo>
                  <a:cubicBezTo>
                    <a:pt x="21" y="434"/>
                    <a:pt x="0" y="517"/>
                    <a:pt x="0" y="558"/>
                  </a:cubicBezTo>
                  <a:cubicBezTo>
                    <a:pt x="0" y="641"/>
                    <a:pt x="62" y="661"/>
                    <a:pt x="124" y="661"/>
                  </a:cubicBezTo>
                  <a:cubicBezTo>
                    <a:pt x="248" y="661"/>
                    <a:pt x="351" y="661"/>
                    <a:pt x="475" y="641"/>
                  </a:cubicBezTo>
                  <a:cubicBezTo>
                    <a:pt x="620" y="641"/>
                    <a:pt x="723" y="620"/>
                    <a:pt x="847" y="620"/>
                  </a:cubicBezTo>
                  <a:cubicBezTo>
                    <a:pt x="950" y="620"/>
                    <a:pt x="1053" y="599"/>
                    <a:pt x="1156" y="599"/>
                  </a:cubicBezTo>
                  <a:lnTo>
                    <a:pt x="1445" y="599"/>
                  </a:lnTo>
                  <a:cubicBezTo>
                    <a:pt x="1736" y="599"/>
                    <a:pt x="2028" y="636"/>
                    <a:pt x="2319" y="709"/>
                  </a:cubicBezTo>
                  <a:lnTo>
                    <a:pt x="2319" y="709"/>
                  </a:lnTo>
                  <a:cubicBezTo>
                    <a:pt x="2317" y="707"/>
                    <a:pt x="2315" y="705"/>
                    <a:pt x="2312" y="702"/>
                  </a:cubicBezTo>
                  <a:lnTo>
                    <a:pt x="2312" y="702"/>
                  </a:lnTo>
                  <a:cubicBezTo>
                    <a:pt x="2374" y="723"/>
                    <a:pt x="2416" y="723"/>
                    <a:pt x="2477" y="744"/>
                  </a:cubicBezTo>
                  <a:cubicBezTo>
                    <a:pt x="2581" y="764"/>
                    <a:pt x="2684" y="826"/>
                    <a:pt x="2787" y="847"/>
                  </a:cubicBezTo>
                  <a:cubicBezTo>
                    <a:pt x="2890" y="868"/>
                    <a:pt x="2994" y="930"/>
                    <a:pt x="3097" y="950"/>
                  </a:cubicBezTo>
                  <a:cubicBezTo>
                    <a:pt x="3303" y="1033"/>
                    <a:pt x="3530" y="1115"/>
                    <a:pt x="3737" y="1239"/>
                  </a:cubicBezTo>
                  <a:cubicBezTo>
                    <a:pt x="3819" y="1280"/>
                    <a:pt x="3923" y="1363"/>
                    <a:pt x="3964" y="1425"/>
                  </a:cubicBezTo>
                  <a:cubicBezTo>
                    <a:pt x="4026" y="1466"/>
                    <a:pt x="4067" y="1549"/>
                    <a:pt x="4129" y="1631"/>
                  </a:cubicBezTo>
                  <a:cubicBezTo>
                    <a:pt x="4170" y="1693"/>
                    <a:pt x="4232" y="1776"/>
                    <a:pt x="4273" y="1879"/>
                  </a:cubicBezTo>
                  <a:cubicBezTo>
                    <a:pt x="4294" y="1900"/>
                    <a:pt x="4335" y="1962"/>
                    <a:pt x="4356" y="1982"/>
                  </a:cubicBezTo>
                  <a:cubicBezTo>
                    <a:pt x="4377" y="2147"/>
                    <a:pt x="4439" y="2209"/>
                    <a:pt x="4501" y="2209"/>
                  </a:cubicBezTo>
                  <a:cubicBezTo>
                    <a:pt x="4707" y="2189"/>
                    <a:pt x="4604" y="1879"/>
                    <a:pt x="4562" y="1755"/>
                  </a:cubicBezTo>
                  <a:cubicBezTo>
                    <a:pt x="4501" y="1631"/>
                    <a:pt x="4439" y="1528"/>
                    <a:pt x="4356" y="1384"/>
                  </a:cubicBezTo>
                  <a:cubicBezTo>
                    <a:pt x="4335" y="1342"/>
                    <a:pt x="4294" y="1322"/>
                    <a:pt x="4273" y="1260"/>
                  </a:cubicBezTo>
                  <a:cubicBezTo>
                    <a:pt x="4335" y="1219"/>
                    <a:pt x="4377" y="1136"/>
                    <a:pt x="4335" y="1053"/>
                  </a:cubicBezTo>
                  <a:cubicBezTo>
                    <a:pt x="4294" y="1012"/>
                    <a:pt x="4253" y="950"/>
                    <a:pt x="4232" y="868"/>
                  </a:cubicBezTo>
                  <a:cubicBezTo>
                    <a:pt x="4191" y="826"/>
                    <a:pt x="4150" y="744"/>
                    <a:pt x="4129" y="702"/>
                  </a:cubicBezTo>
                  <a:cubicBezTo>
                    <a:pt x="4067" y="620"/>
                    <a:pt x="4026" y="558"/>
                    <a:pt x="3943" y="496"/>
                  </a:cubicBezTo>
                  <a:cubicBezTo>
                    <a:pt x="3881" y="434"/>
                    <a:pt x="3819" y="413"/>
                    <a:pt x="3757" y="352"/>
                  </a:cubicBezTo>
                  <a:cubicBezTo>
                    <a:pt x="3654" y="310"/>
                    <a:pt x="3530" y="248"/>
                    <a:pt x="3406" y="207"/>
                  </a:cubicBezTo>
                  <a:cubicBezTo>
                    <a:pt x="3241" y="145"/>
                    <a:pt x="3117" y="104"/>
                    <a:pt x="2952" y="83"/>
                  </a:cubicBezTo>
                  <a:cubicBezTo>
                    <a:pt x="2705" y="1"/>
                    <a:pt x="2416" y="1"/>
                    <a:pt x="2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3" name="Google Shape;2173;p49"/>
            <p:cNvSpPr/>
            <p:nvPr/>
          </p:nvSpPr>
          <p:spPr>
            <a:xfrm rot="1636890">
              <a:off x="7145491" y="2236769"/>
              <a:ext cx="297399" cy="135456"/>
            </a:xfrm>
            <a:custGeom>
              <a:rect b="b" l="l" r="r" t="t"/>
              <a:pathLst>
                <a:path extrusionOk="0" h="2107" w="4626">
                  <a:moveTo>
                    <a:pt x="1384" y="1"/>
                  </a:moveTo>
                  <a:cubicBezTo>
                    <a:pt x="1281" y="1"/>
                    <a:pt x="1198" y="1"/>
                    <a:pt x="1095" y="21"/>
                  </a:cubicBezTo>
                  <a:cubicBezTo>
                    <a:pt x="992" y="21"/>
                    <a:pt x="889" y="42"/>
                    <a:pt x="765" y="42"/>
                  </a:cubicBezTo>
                  <a:cubicBezTo>
                    <a:pt x="662" y="63"/>
                    <a:pt x="517" y="63"/>
                    <a:pt x="414" y="104"/>
                  </a:cubicBezTo>
                  <a:cubicBezTo>
                    <a:pt x="311" y="125"/>
                    <a:pt x="207" y="125"/>
                    <a:pt x="104" y="125"/>
                  </a:cubicBezTo>
                  <a:cubicBezTo>
                    <a:pt x="63" y="125"/>
                    <a:pt x="1" y="186"/>
                    <a:pt x="42" y="248"/>
                  </a:cubicBezTo>
                  <a:cubicBezTo>
                    <a:pt x="42" y="299"/>
                    <a:pt x="70" y="336"/>
                    <a:pt x="115" y="336"/>
                  </a:cubicBezTo>
                  <a:cubicBezTo>
                    <a:pt x="124" y="336"/>
                    <a:pt x="134" y="335"/>
                    <a:pt x="145" y="331"/>
                  </a:cubicBezTo>
                  <a:cubicBezTo>
                    <a:pt x="249" y="331"/>
                    <a:pt x="311" y="331"/>
                    <a:pt x="414" y="310"/>
                  </a:cubicBezTo>
                  <a:cubicBezTo>
                    <a:pt x="517" y="310"/>
                    <a:pt x="600" y="290"/>
                    <a:pt x="703" y="290"/>
                  </a:cubicBezTo>
                  <a:cubicBezTo>
                    <a:pt x="889" y="248"/>
                    <a:pt x="1074" y="248"/>
                    <a:pt x="1240" y="248"/>
                  </a:cubicBezTo>
                  <a:cubicBezTo>
                    <a:pt x="1425" y="248"/>
                    <a:pt x="1632" y="290"/>
                    <a:pt x="1818" y="310"/>
                  </a:cubicBezTo>
                  <a:cubicBezTo>
                    <a:pt x="1921" y="331"/>
                    <a:pt x="2003" y="331"/>
                    <a:pt x="2107" y="352"/>
                  </a:cubicBezTo>
                  <a:cubicBezTo>
                    <a:pt x="2210" y="393"/>
                    <a:pt x="2313" y="393"/>
                    <a:pt x="2437" y="414"/>
                  </a:cubicBezTo>
                  <a:cubicBezTo>
                    <a:pt x="2458" y="414"/>
                    <a:pt x="2519" y="434"/>
                    <a:pt x="2540" y="434"/>
                  </a:cubicBezTo>
                  <a:cubicBezTo>
                    <a:pt x="2581" y="455"/>
                    <a:pt x="2643" y="455"/>
                    <a:pt x="2664" y="496"/>
                  </a:cubicBezTo>
                  <a:cubicBezTo>
                    <a:pt x="2747" y="517"/>
                    <a:pt x="2850" y="537"/>
                    <a:pt x="2932" y="599"/>
                  </a:cubicBezTo>
                  <a:cubicBezTo>
                    <a:pt x="2994" y="620"/>
                    <a:pt x="3097" y="661"/>
                    <a:pt x="3180" y="703"/>
                  </a:cubicBezTo>
                  <a:cubicBezTo>
                    <a:pt x="3263" y="744"/>
                    <a:pt x="3366" y="764"/>
                    <a:pt x="3448" y="826"/>
                  </a:cubicBezTo>
                  <a:cubicBezTo>
                    <a:pt x="3490" y="847"/>
                    <a:pt x="3552" y="909"/>
                    <a:pt x="3614" y="930"/>
                  </a:cubicBezTo>
                  <a:cubicBezTo>
                    <a:pt x="3676" y="950"/>
                    <a:pt x="3696" y="1012"/>
                    <a:pt x="3758" y="1033"/>
                  </a:cubicBezTo>
                  <a:cubicBezTo>
                    <a:pt x="3799" y="1053"/>
                    <a:pt x="3820" y="1074"/>
                    <a:pt x="3861" y="1136"/>
                  </a:cubicBezTo>
                  <a:cubicBezTo>
                    <a:pt x="3903" y="1157"/>
                    <a:pt x="3923" y="1219"/>
                    <a:pt x="3985" y="1239"/>
                  </a:cubicBezTo>
                  <a:lnTo>
                    <a:pt x="4006" y="1260"/>
                  </a:lnTo>
                  <a:lnTo>
                    <a:pt x="4026" y="1281"/>
                  </a:lnTo>
                  <a:lnTo>
                    <a:pt x="4192" y="1446"/>
                  </a:lnTo>
                  <a:cubicBezTo>
                    <a:pt x="4212" y="1466"/>
                    <a:pt x="4233" y="1487"/>
                    <a:pt x="4233" y="1528"/>
                  </a:cubicBezTo>
                  <a:cubicBezTo>
                    <a:pt x="4274" y="1570"/>
                    <a:pt x="4274" y="1631"/>
                    <a:pt x="4295" y="1673"/>
                  </a:cubicBezTo>
                  <a:cubicBezTo>
                    <a:pt x="4315" y="1735"/>
                    <a:pt x="4315" y="1776"/>
                    <a:pt x="4336" y="1838"/>
                  </a:cubicBezTo>
                  <a:cubicBezTo>
                    <a:pt x="4336" y="1859"/>
                    <a:pt x="4336" y="1900"/>
                    <a:pt x="4377" y="1941"/>
                  </a:cubicBezTo>
                  <a:cubicBezTo>
                    <a:pt x="4377" y="1982"/>
                    <a:pt x="4398" y="2003"/>
                    <a:pt x="4419" y="2065"/>
                  </a:cubicBezTo>
                  <a:cubicBezTo>
                    <a:pt x="4439" y="2086"/>
                    <a:pt x="4481" y="2106"/>
                    <a:pt x="4501" y="2106"/>
                  </a:cubicBezTo>
                  <a:cubicBezTo>
                    <a:pt x="4522" y="2044"/>
                    <a:pt x="4543" y="2044"/>
                    <a:pt x="4543" y="2044"/>
                  </a:cubicBezTo>
                  <a:cubicBezTo>
                    <a:pt x="4604" y="2003"/>
                    <a:pt x="4625" y="1962"/>
                    <a:pt x="4604" y="1900"/>
                  </a:cubicBezTo>
                  <a:cubicBezTo>
                    <a:pt x="4604" y="1900"/>
                    <a:pt x="4604" y="1879"/>
                    <a:pt x="4584" y="1879"/>
                  </a:cubicBezTo>
                  <a:cubicBezTo>
                    <a:pt x="4584" y="1859"/>
                    <a:pt x="4584" y="1838"/>
                    <a:pt x="4543" y="1776"/>
                  </a:cubicBezTo>
                  <a:cubicBezTo>
                    <a:pt x="4543" y="1755"/>
                    <a:pt x="4522" y="1693"/>
                    <a:pt x="4522" y="1673"/>
                  </a:cubicBezTo>
                  <a:cubicBezTo>
                    <a:pt x="4501" y="1590"/>
                    <a:pt x="4501" y="1528"/>
                    <a:pt x="4460" y="1404"/>
                  </a:cubicBezTo>
                  <a:cubicBezTo>
                    <a:pt x="4419" y="1260"/>
                    <a:pt x="4295" y="1136"/>
                    <a:pt x="4192" y="1033"/>
                  </a:cubicBezTo>
                  <a:lnTo>
                    <a:pt x="3985" y="826"/>
                  </a:lnTo>
                  <a:cubicBezTo>
                    <a:pt x="3903" y="764"/>
                    <a:pt x="3861" y="703"/>
                    <a:pt x="3779" y="641"/>
                  </a:cubicBezTo>
                  <a:cubicBezTo>
                    <a:pt x="3676" y="558"/>
                    <a:pt x="3552" y="496"/>
                    <a:pt x="3448" y="434"/>
                  </a:cubicBezTo>
                  <a:cubicBezTo>
                    <a:pt x="3345" y="372"/>
                    <a:pt x="3201" y="331"/>
                    <a:pt x="3077" y="290"/>
                  </a:cubicBezTo>
                  <a:cubicBezTo>
                    <a:pt x="2953" y="228"/>
                    <a:pt x="2788" y="186"/>
                    <a:pt x="2664" y="145"/>
                  </a:cubicBezTo>
                  <a:lnTo>
                    <a:pt x="2354" y="83"/>
                  </a:lnTo>
                  <a:cubicBezTo>
                    <a:pt x="2251" y="42"/>
                    <a:pt x="2127" y="42"/>
                    <a:pt x="2024" y="21"/>
                  </a:cubicBezTo>
                  <a:cubicBezTo>
                    <a:pt x="1921" y="21"/>
                    <a:pt x="1818" y="1"/>
                    <a:pt x="1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4" name="Google Shape;2174;p49"/>
            <p:cNvSpPr/>
            <p:nvPr/>
          </p:nvSpPr>
          <p:spPr>
            <a:xfrm rot="1636890">
              <a:off x="6200572" y="1807974"/>
              <a:ext cx="564068" cy="495087"/>
            </a:xfrm>
            <a:custGeom>
              <a:rect b="b" l="l" r="r" t="t"/>
              <a:pathLst>
                <a:path extrusionOk="0" h="7701" w="8774">
                  <a:moveTo>
                    <a:pt x="7122" y="0"/>
                  </a:moveTo>
                  <a:cubicBezTo>
                    <a:pt x="7060" y="0"/>
                    <a:pt x="6978" y="0"/>
                    <a:pt x="6874" y="42"/>
                  </a:cubicBezTo>
                  <a:cubicBezTo>
                    <a:pt x="6771" y="62"/>
                    <a:pt x="6668" y="83"/>
                    <a:pt x="6585" y="104"/>
                  </a:cubicBezTo>
                  <a:cubicBezTo>
                    <a:pt x="6482" y="104"/>
                    <a:pt x="6379" y="166"/>
                    <a:pt x="6276" y="186"/>
                  </a:cubicBezTo>
                  <a:cubicBezTo>
                    <a:pt x="6131" y="248"/>
                    <a:pt x="5987" y="290"/>
                    <a:pt x="5863" y="372"/>
                  </a:cubicBezTo>
                  <a:cubicBezTo>
                    <a:pt x="5780" y="413"/>
                    <a:pt x="5718" y="455"/>
                    <a:pt x="5636" y="496"/>
                  </a:cubicBezTo>
                  <a:cubicBezTo>
                    <a:pt x="5636" y="496"/>
                    <a:pt x="5615" y="496"/>
                    <a:pt x="5615" y="517"/>
                  </a:cubicBezTo>
                  <a:cubicBezTo>
                    <a:pt x="5471" y="579"/>
                    <a:pt x="5347" y="661"/>
                    <a:pt x="5223" y="723"/>
                  </a:cubicBezTo>
                  <a:cubicBezTo>
                    <a:pt x="5099" y="806"/>
                    <a:pt x="4996" y="888"/>
                    <a:pt x="4851" y="971"/>
                  </a:cubicBezTo>
                  <a:cubicBezTo>
                    <a:pt x="4727" y="1033"/>
                    <a:pt x="4624" y="1136"/>
                    <a:pt x="4521" y="1239"/>
                  </a:cubicBezTo>
                  <a:lnTo>
                    <a:pt x="4211" y="1549"/>
                  </a:lnTo>
                  <a:cubicBezTo>
                    <a:pt x="4170" y="1611"/>
                    <a:pt x="4108" y="1693"/>
                    <a:pt x="4026" y="1735"/>
                  </a:cubicBezTo>
                  <a:lnTo>
                    <a:pt x="3798" y="1962"/>
                  </a:lnTo>
                  <a:lnTo>
                    <a:pt x="3592" y="2168"/>
                  </a:lnTo>
                  <a:cubicBezTo>
                    <a:pt x="3571" y="2209"/>
                    <a:pt x="3551" y="2230"/>
                    <a:pt x="3509" y="2271"/>
                  </a:cubicBezTo>
                  <a:lnTo>
                    <a:pt x="3282" y="2519"/>
                  </a:lnTo>
                  <a:cubicBezTo>
                    <a:pt x="3097" y="2705"/>
                    <a:pt x="2931" y="2870"/>
                    <a:pt x="2746" y="3076"/>
                  </a:cubicBezTo>
                  <a:cubicBezTo>
                    <a:pt x="2642" y="3180"/>
                    <a:pt x="2560" y="3324"/>
                    <a:pt x="2477" y="3407"/>
                  </a:cubicBezTo>
                  <a:cubicBezTo>
                    <a:pt x="2415" y="3551"/>
                    <a:pt x="2312" y="3654"/>
                    <a:pt x="2230" y="3778"/>
                  </a:cubicBezTo>
                  <a:cubicBezTo>
                    <a:pt x="2147" y="3881"/>
                    <a:pt x="2064" y="4005"/>
                    <a:pt x="2002" y="4109"/>
                  </a:cubicBezTo>
                  <a:cubicBezTo>
                    <a:pt x="1920" y="4212"/>
                    <a:pt x="1858" y="4315"/>
                    <a:pt x="1817" y="4439"/>
                  </a:cubicBezTo>
                  <a:cubicBezTo>
                    <a:pt x="1755" y="4563"/>
                    <a:pt x="1713" y="4645"/>
                    <a:pt x="1631" y="4769"/>
                  </a:cubicBezTo>
                  <a:cubicBezTo>
                    <a:pt x="1610" y="4810"/>
                    <a:pt x="1548" y="4893"/>
                    <a:pt x="1528" y="4934"/>
                  </a:cubicBezTo>
                  <a:cubicBezTo>
                    <a:pt x="1507" y="4996"/>
                    <a:pt x="1445" y="5079"/>
                    <a:pt x="1424" y="5120"/>
                  </a:cubicBezTo>
                  <a:cubicBezTo>
                    <a:pt x="1404" y="5182"/>
                    <a:pt x="1383" y="5223"/>
                    <a:pt x="1342" y="5306"/>
                  </a:cubicBezTo>
                  <a:lnTo>
                    <a:pt x="1280" y="5450"/>
                  </a:lnTo>
                  <a:cubicBezTo>
                    <a:pt x="1218" y="5554"/>
                    <a:pt x="1197" y="5636"/>
                    <a:pt x="1135" y="5739"/>
                  </a:cubicBezTo>
                  <a:cubicBezTo>
                    <a:pt x="1115" y="5822"/>
                    <a:pt x="1074" y="5925"/>
                    <a:pt x="1012" y="5987"/>
                  </a:cubicBezTo>
                  <a:cubicBezTo>
                    <a:pt x="991" y="6049"/>
                    <a:pt x="970" y="6070"/>
                    <a:pt x="908" y="6132"/>
                  </a:cubicBezTo>
                  <a:cubicBezTo>
                    <a:pt x="888" y="6152"/>
                    <a:pt x="888" y="6173"/>
                    <a:pt x="867" y="6173"/>
                  </a:cubicBezTo>
                  <a:cubicBezTo>
                    <a:pt x="826" y="6235"/>
                    <a:pt x="805" y="6276"/>
                    <a:pt x="784" y="6359"/>
                  </a:cubicBezTo>
                  <a:lnTo>
                    <a:pt x="784" y="6441"/>
                  </a:lnTo>
                  <a:cubicBezTo>
                    <a:pt x="723" y="6483"/>
                    <a:pt x="702" y="6565"/>
                    <a:pt x="661" y="6627"/>
                  </a:cubicBezTo>
                  <a:cubicBezTo>
                    <a:pt x="578" y="6730"/>
                    <a:pt x="495" y="6854"/>
                    <a:pt x="413" y="6957"/>
                  </a:cubicBezTo>
                  <a:cubicBezTo>
                    <a:pt x="372" y="7019"/>
                    <a:pt x="351" y="7081"/>
                    <a:pt x="289" y="7164"/>
                  </a:cubicBezTo>
                  <a:cubicBezTo>
                    <a:pt x="206" y="7288"/>
                    <a:pt x="103" y="7391"/>
                    <a:pt x="41" y="7515"/>
                  </a:cubicBezTo>
                  <a:cubicBezTo>
                    <a:pt x="0" y="7577"/>
                    <a:pt x="41" y="7659"/>
                    <a:pt x="83" y="7680"/>
                  </a:cubicBezTo>
                  <a:cubicBezTo>
                    <a:pt x="103" y="7680"/>
                    <a:pt x="103" y="7701"/>
                    <a:pt x="145" y="7701"/>
                  </a:cubicBezTo>
                  <a:cubicBezTo>
                    <a:pt x="268" y="7680"/>
                    <a:pt x="289" y="7659"/>
                    <a:pt x="310" y="7597"/>
                  </a:cubicBezTo>
                  <a:cubicBezTo>
                    <a:pt x="351" y="7577"/>
                    <a:pt x="372" y="7515"/>
                    <a:pt x="392" y="7494"/>
                  </a:cubicBezTo>
                  <a:cubicBezTo>
                    <a:pt x="475" y="7391"/>
                    <a:pt x="557" y="7288"/>
                    <a:pt x="661" y="7164"/>
                  </a:cubicBezTo>
                  <a:cubicBezTo>
                    <a:pt x="723" y="7061"/>
                    <a:pt x="805" y="6937"/>
                    <a:pt x="888" y="6834"/>
                  </a:cubicBezTo>
                  <a:cubicBezTo>
                    <a:pt x="888" y="6834"/>
                    <a:pt x="888" y="6792"/>
                    <a:pt x="908" y="6792"/>
                  </a:cubicBezTo>
                  <a:cubicBezTo>
                    <a:pt x="1012" y="6668"/>
                    <a:pt x="1094" y="6545"/>
                    <a:pt x="1197" y="6421"/>
                  </a:cubicBezTo>
                  <a:cubicBezTo>
                    <a:pt x="1321" y="6255"/>
                    <a:pt x="1424" y="6132"/>
                    <a:pt x="1548" y="5966"/>
                  </a:cubicBezTo>
                  <a:cubicBezTo>
                    <a:pt x="1652" y="5822"/>
                    <a:pt x="1755" y="5657"/>
                    <a:pt x="1858" y="5492"/>
                  </a:cubicBezTo>
                  <a:cubicBezTo>
                    <a:pt x="1961" y="5306"/>
                    <a:pt x="2064" y="5141"/>
                    <a:pt x="2168" y="4976"/>
                  </a:cubicBezTo>
                  <a:cubicBezTo>
                    <a:pt x="2271" y="4810"/>
                    <a:pt x="2374" y="4625"/>
                    <a:pt x="2477" y="4480"/>
                  </a:cubicBezTo>
                  <a:cubicBezTo>
                    <a:pt x="2580" y="4356"/>
                    <a:pt x="2684" y="4191"/>
                    <a:pt x="2787" y="4088"/>
                  </a:cubicBezTo>
                  <a:cubicBezTo>
                    <a:pt x="2890" y="3964"/>
                    <a:pt x="3035" y="3861"/>
                    <a:pt x="3138" y="3737"/>
                  </a:cubicBezTo>
                  <a:lnTo>
                    <a:pt x="3489" y="3365"/>
                  </a:lnTo>
                  <a:cubicBezTo>
                    <a:pt x="3613" y="3262"/>
                    <a:pt x="3757" y="3138"/>
                    <a:pt x="3881" y="3035"/>
                  </a:cubicBezTo>
                  <a:cubicBezTo>
                    <a:pt x="4129" y="2829"/>
                    <a:pt x="4418" y="2664"/>
                    <a:pt x="4686" y="2519"/>
                  </a:cubicBezTo>
                  <a:cubicBezTo>
                    <a:pt x="4955" y="2333"/>
                    <a:pt x="5244" y="2189"/>
                    <a:pt x="5533" y="2024"/>
                  </a:cubicBezTo>
                  <a:cubicBezTo>
                    <a:pt x="5615" y="2003"/>
                    <a:pt x="5656" y="1962"/>
                    <a:pt x="5739" y="1941"/>
                  </a:cubicBezTo>
                  <a:cubicBezTo>
                    <a:pt x="5842" y="1920"/>
                    <a:pt x="5925" y="1900"/>
                    <a:pt x="6028" y="1858"/>
                  </a:cubicBezTo>
                  <a:cubicBezTo>
                    <a:pt x="6090" y="1838"/>
                    <a:pt x="6193" y="1838"/>
                    <a:pt x="6276" y="1817"/>
                  </a:cubicBezTo>
                  <a:cubicBezTo>
                    <a:pt x="6358" y="1817"/>
                    <a:pt x="6441" y="1796"/>
                    <a:pt x="6503" y="1796"/>
                  </a:cubicBezTo>
                  <a:cubicBezTo>
                    <a:pt x="6585" y="1796"/>
                    <a:pt x="6668" y="1776"/>
                    <a:pt x="6751" y="1776"/>
                  </a:cubicBezTo>
                  <a:cubicBezTo>
                    <a:pt x="6792" y="1776"/>
                    <a:pt x="6842" y="1757"/>
                    <a:pt x="6890" y="1757"/>
                  </a:cubicBezTo>
                  <a:cubicBezTo>
                    <a:pt x="6913" y="1757"/>
                    <a:pt x="6936" y="1762"/>
                    <a:pt x="6957" y="1776"/>
                  </a:cubicBezTo>
                  <a:cubicBezTo>
                    <a:pt x="6978" y="1776"/>
                    <a:pt x="7019" y="1796"/>
                    <a:pt x="7060" y="1796"/>
                  </a:cubicBezTo>
                  <a:cubicBezTo>
                    <a:pt x="7081" y="1796"/>
                    <a:pt x="7101" y="1796"/>
                    <a:pt x="7122" y="1817"/>
                  </a:cubicBezTo>
                  <a:lnTo>
                    <a:pt x="7143" y="1817"/>
                  </a:lnTo>
                  <a:cubicBezTo>
                    <a:pt x="7205" y="1838"/>
                    <a:pt x="7225" y="1838"/>
                    <a:pt x="7287" y="1838"/>
                  </a:cubicBezTo>
                  <a:cubicBezTo>
                    <a:pt x="7329" y="1838"/>
                    <a:pt x="7390" y="1817"/>
                    <a:pt x="7432" y="1796"/>
                  </a:cubicBezTo>
                  <a:lnTo>
                    <a:pt x="7659" y="1631"/>
                  </a:lnTo>
                  <a:cubicBezTo>
                    <a:pt x="7762" y="1549"/>
                    <a:pt x="7865" y="1487"/>
                    <a:pt x="7989" y="1425"/>
                  </a:cubicBezTo>
                  <a:cubicBezTo>
                    <a:pt x="8092" y="1384"/>
                    <a:pt x="8154" y="1322"/>
                    <a:pt x="8258" y="1280"/>
                  </a:cubicBezTo>
                  <a:cubicBezTo>
                    <a:pt x="8340" y="1218"/>
                    <a:pt x="8402" y="1198"/>
                    <a:pt x="8464" y="1157"/>
                  </a:cubicBezTo>
                  <a:cubicBezTo>
                    <a:pt x="8526" y="1115"/>
                    <a:pt x="8567" y="1074"/>
                    <a:pt x="8650" y="1033"/>
                  </a:cubicBezTo>
                  <a:cubicBezTo>
                    <a:pt x="8712" y="1012"/>
                    <a:pt x="8732" y="991"/>
                    <a:pt x="8753" y="929"/>
                  </a:cubicBezTo>
                  <a:cubicBezTo>
                    <a:pt x="8774" y="909"/>
                    <a:pt x="8774" y="868"/>
                    <a:pt x="8774" y="806"/>
                  </a:cubicBezTo>
                  <a:cubicBezTo>
                    <a:pt x="8774" y="723"/>
                    <a:pt x="8732" y="682"/>
                    <a:pt x="8712" y="620"/>
                  </a:cubicBezTo>
                  <a:cubicBezTo>
                    <a:pt x="8670" y="599"/>
                    <a:pt x="8629" y="579"/>
                    <a:pt x="8608" y="558"/>
                  </a:cubicBezTo>
                  <a:cubicBezTo>
                    <a:pt x="8547" y="517"/>
                    <a:pt x="8526" y="475"/>
                    <a:pt x="8464" y="413"/>
                  </a:cubicBezTo>
                  <a:cubicBezTo>
                    <a:pt x="8361" y="310"/>
                    <a:pt x="8237" y="269"/>
                    <a:pt x="8113" y="186"/>
                  </a:cubicBezTo>
                  <a:cubicBezTo>
                    <a:pt x="8030" y="145"/>
                    <a:pt x="7948" y="104"/>
                    <a:pt x="7886" y="83"/>
                  </a:cubicBezTo>
                  <a:cubicBezTo>
                    <a:pt x="7803" y="62"/>
                    <a:pt x="7741" y="62"/>
                    <a:pt x="7679" y="62"/>
                  </a:cubicBezTo>
                  <a:cubicBezTo>
                    <a:pt x="7576" y="62"/>
                    <a:pt x="7494" y="42"/>
                    <a:pt x="7390" y="42"/>
                  </a:cubicBezTo>
                  <a:lnTo>
                    <a:pt x="7287" y="42"/>
                  </a:lnTo>
                  <a:cubicBezTo>
                    <a:pt x="7225" y="42"/>
                    <a:pt x="7184" y="0"/>
                    <a:pt x="71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5" name="Google Shape;2175;p49"/>
            <p:cNvSpPr/>
            <p:nvPr/>
          </p:nvSpPr>
          <p:spPr>
            <a:xfrm rot="1636890">
              <a:off x="6191305" y="1836933"/>
              <a:ext cx="330572" cy="404697"/>
            </a:xfrm>
            <a:custGeom>
              <a:rect b="b" l="l" r="r" t="t"/>
              <a:pathLst>
                <a:path extrusionOk="0" h="6295" w="5142">
                  <a:moveTo>
                    <a:pt x="4946" y="0"/>
                  </a:moveTo>
                  <a:cubicBezTo>
                    <a:pt x="4892" y="0"/>
                    <a:pt x="4838" y="24"/>
                    <a:pt x="4790" y="48"/>
                  </a:cubicBezTo>
                  <a:cubicBezTo>
                    <a:pt x="4749" y="110"/>
                    <a:pt x="4687" y="130"/>
                    <a:pt x="4646" y="172"/>
                  </a:cubicBezTo>
                  <a:cubicBezTo>
                    <a:pt x="4480" y="316"/>
                    <a:pt x="4336" y="419"/>
                    <a:pt x="4212" y="543"/>
                  </a:cubicBezTo>
                  <a:cubicBezTo>
                    <a:pt x="4047" y="667"/>
                    <a:pt x="3902" y="832"/>
                    <a:pt x="3737" y="956"/>
                  </a:cubicBezTo>
                  <a:cubicBezTo>
                    <a:pt x="3655" y="1039"/>
                    <a:pt x="3613" y="1101"/>
                    <a:pt x="3531" y="1183"/>
                  </a:cubicBezTo>
                  <a:cubicBezTo>
                    <a:pt x="3448" y="1266"/>
                    <a:pt x="3407" y="1348"/>
                    <a:pt x="3324" y="1431"/>
                  </a:cubicBezTo>
                  <a:cubicBezTo>
                    <a:pt x="3201" y="1576"/>
                    <a:pt x="3077" y="1741"/>
                    <a:pt x="2973" y="1906"/>
                  </a:cubicBezTo>
                  <a:lnTo>
                    <a:pt x="2994" y="1865"/>
                  </a:lnTo>
                  <a:lnTo>
                    <a:pt x="2994" y="1865"/>
                  </a:lnTo>
                  <a:cubicBezTo>
                    <a:pt x="2870" y="2050"/>
                    <a:pt x="2705" y="2257"/>
                    <a:pt x="2561" y="2422"/>
                  </a:cubicBezTo>
                  <a:cubicBezTo>
                    <a:pt x="2395" y="2628"/>
                    <a:pt x="2251" y="2876"/>
                    <a:pt x="2065" y="3083"/>
                  </a:cubicBezTo>
                  <a:cubicBezTo>
                    <a:pt x="1900" y="3289"/>
                    <a:pt x="1776" y="3495"/>
                    <a:pt x="1652" y="3702"/>
                  </a:cubicBezTo>
                  <a:cubicBezTo>
                    <a:pt x="1570" y="3805"/>
                    <a:pt x="1528" y="3908"/>
                    <a:pt x="1466" y="4011"/>
                  </a:cubicBezTo>
                  <a:cubicBezTo>
                    <a:pt x="1425" y="4115"/>
                    <a:pt x="1363" y="4239"/>
                    <a:pt x="1281" y="4342"/>
                  </a:cubicBezTo>
                  <a:cubicBezTo>
                    <a:pt x="1177" y="4548"/>
                    <a:pt x="1054" y="4755"/>
                    <a:pt x="930" y="4961"/>
                  </a:cubicBezTo>
                  <a:cubicBezTo>
                    <a:pt x="847" y="5064"/>
                    <a:pt x="765" y="5168"/>
                    <a:pt x="723" y="5271"/>
                  </a:cubicBezTo>
                  <a:cubicBezTo>
                    <a:pt x="661" y="5374"/>
                    <a:pt x="599" y="5457"/>
                    <a:pt x="517" y="5560"/>
                  </a:cubicBezTo>
                  <a:cubicBezTo>
                    <a:pt x="393" y="5725"/>
                    <a:pt x="228" y="5911"/>
                    <a:pt x="42" y="6076"/>
                  </a:cubicBezTo>
                  <a:cubicBezTo>
                    <a:pt x="1" y="6117"/>
                    <a:pt x="21" y="6179"/>
                    <a:pt x="42" y="6220"/>
                  </a:cubicBezTo>
                  <a:cubicBezTo>
                    <a:pt x="83" y="6241"/>
                    <a:pt x="104" y="6241"/>
                    <a:pt x="125" y="6241"/>
                  </a:cubicBezTo>
                  <a:cubicBezTo>
                    <a:pt x="190" y="6280"/>
                    <a:pt x="222" y="6295"/>
                    <a:pt x="248" y="6295"/>
                  </a:cubicBezTo>
                  <a:cubicBezTo>
                    <a:pt x="262" y="6295"/>
                    <a:pt x="275" y="6290"/>
                    <a:pt x="290" y="6282"/>
                  </a:cubicBezTo>
                  <a:cubicBezTo>
                    <a:pt x="434" y="6138"/>
                    <a:pt x="558" y="5993"/>
                    <a:pt x="703" y="5828"/>
                  </a:cubicBezTo>
                  <a:cubicBezTo>
                    <a:pt x="826" y="5704"/>
                    <a:pt x="930" y="5560"/>
                    <a:pt x="1033" y="5395"/>
                  </a:cubicBezTo>
                  <a:lnTo>
                    <a:pt x="1033" y="5395"/>
                  </a:lnTo>
                  <a:lnTo>
                    <a:pt x="992" y="5415"/>
                  </a:lnTo>
                  <a:cubicBezTo>
                    <a:pt x="1136" y="5271"/>
                    <a:pt x="1239" y="5106"/>
                    <a:pt x="1343" y="4961"/>
                  </a:cubicBezTo>
                  <a:cubicBezTo>
                    <a:pt x="1446" y="4796"/>
                    <a:pt x="1549" y="4651"/>
                    <a:pt x="1652" y="4466"/>
                  </a:cubicBezTo>
                  <a:cubicBezTo>
                    <a:pt x="1714" y="4300"/>
                    <a:pt x="1797" y="4156"/>
                    <a:pt x="1900" y="3991"/>
                  </a:cubicBezTo>
                  <a:lnTo>
                    <a:pt x="2210" y="3537"/>
                  </a:lnTo>
                  <a:cubicBezTo>
                    <a:pt x="2272" y="3475"/>
                    <a:pt x="2292" y="3433"/>
                    <a:pt x="2354" y="3392"/>
                  </a:cubicBezTo>
                  <a:lnTo>
                    <a:pt x="2354" y="3392"/>
                  </a:lnTo>
                  <a:lnTo>
                    <a:pt x="2313" y="3413"/>
                  </a:lnTo>
                  <a:cubicBezTo>
                    <a:pt x="2416" y="3268"/>
                    <a:pt x="2519" y="3144"/>
                    <a:pt x="2602" y="3021"/>
                  </a:cubicBezTo>
                  <a:lnTo>
                    <a:pt x="2829" y="2711"/>
                  </a:lnTo>
                  <a:cubicBezTo>
                    <a:pt x="2912" y="2608"/>
                    <a:pt x="2994" y="2525"/>
                    <a:pt x="3056" y="2422"/>
                  </a:cubicBezTo>
                  <a:cubicBezTo>
                    <a:pt x="3221" y="2236"/>
                    <a:pt x="3345" y="2030"/>
                    <a:pt x="3510" y="1865"/>
                  </a:cubicBezTo>
                  <a:cubicBezTo>
                    <a:pt x="3572" y="1761"/>
                    <a:pt x="3655" y="1658"/>
                    <a:pt x="3758" y="1555"/>
                  </a:cubicBezTo>
                  <a:cubicBezTo>
                    <a:pt x="3840" y="1452"/>
                    <a:pt x="3944" y="1348"/>
                    <a:pt x="4026" y="1245"/>
                  </a:cubicBezTo>
                  <a:cubicBezTo>
                    <a:pt x="4129" y="1142"/>
                    <a:pt x="4233" y="1039"/>
                    <a:pt x="4336" y="956"/>
                  </a:cubicBezTo>
                  <a:cubicBezTo>
                    <a:pt x="4439" y="874"/>
                    <a:pt x="4522" y="770"/>
                    <a:pt x="4625" y="688"/>
                  </a:cubicBezTo>
                  <a:lnTo>
                    <a:pt x="4790" y="543"/>
                  </a:lnTo>
                  <a:cubicBezTo>
                    <a:pt x="4873" y="461"/>
                    <a:pt x="4976" y="399"/>
                    <a:pt x="5058" y="316"/>
                  </a:cubicBezTo>
                  <a:cubicBezTo>
                    <a:pt x="5141" y="234"/>
                    <a:pt x="5141" y="130"/>
                    <a:pt x="5058" y="48"/>
                  </a:cubicBezTo>
                  <a:cubicBezTo>
                    <a:pt x="5024" y="13"/>
                    <a:pt x="4985" y="0"/>
                    <a:pt x="49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6" name="Google Shape;2176;p49"/>
            <p:cNvSpPr/>
            <p:nvPr/>
          </p:nvSpPr>
          <p:spPr>
            <a:xfrm rot="1636890">
              <a:off x="6057024" y="2055248"/>
              <a:ext cx="92961" cy="78111"/>
            </a:xfrm>
            <a:custGeom>
              <a:rect b="b" l="l" r="r" t="t"/>
              <a:pathLst>
                <a:path extrusionOk="0" h="1215" w="1446">
                  <a:moveTo>
                    <a:pt x="104" y="1"/>
                  </a:moveTo>
                  <a:cubicBezTo>
                    <a:pt x="42" y="21"/>
                    <a:pt x="21" y="83"/>
                    <a:pt x="21" y="104"/>
                  </a:cubicBezTo>
                  <a:cubicBezTo>
                    <a:pt x="21" y="145"/>
                    <a:pt x="21" y="145"/>
                    <a:pt x="42" y="145"/>
                  </a:cubicBezTo>
                  <a:cubicBezTo>
                    <a:pt x="42" y="145"/>
                    <a:pt x="21" y="145"/>
                    <a:pt x="21" y="166"/>
                  </a:cubicBezTo>
                  <a:cubicBezTo>
                    <a:pt x="0" y="186"/>
                    <a:pt x="0" y="207"/>
                    <a:pt x="0" y="207"/>
                  </a:cubicBezTo>
                  <a:cubicBezTo>
                    <a:pt x="0" y="228"/>
                    <a:pt x="21" y="269"/>
                    <a:pt x="21" y="269"/>
                  </a:cubicBezTo>
                  <a:cubicBezTo>
                    <a:pt x="42" y="269"/>
                    <a:pt x="62" y="290"/>
                    <a:pt x="62" y="290"/>
                  </a:cubicBezTo>
                  <a:cubicBezTo>
                    <a:pt x="124" y="269"/>
                    <a:pt x="166" y="269"/>
                    <a:pt x="248" y="269"/>
                  </a:cubicBezTo>
                  <a:cubicBezTo>
                    <a:pt x="269" y="269"/>
                    <a:pt x="310" y="269"/>
                    <a:pt x="331" y="290"/>
                  </a:cubicBezTo>
                  <a:cubicBezTo>
                    <a:pt x="413" y="310"/>
                    <a:pt x="455" y="352"/>
                    <a:pt x="517" y="372"/>
                  </a:cubicBezTo>
                  <a:cubicBezTo>
                    <a:pt x="558" y="413"/>
                    <a:pt x="640" y="434"/>
                    <a:pt x="682" y="496"/>
                  </a:cubicBezTo>
                  <a:cubicBezTo>
                    <a:pt x="744" y="537"/>
                    <a:pt x="826" y="599"/>
                    <a:pt x="868" y="641"/>
                  </a:cubicBezTo>
                  <a:lnTo>
                    <a:pt x="1033" y="806"/>
                  </a:lnTo>
                  <a:cubicBezTo>
                    <a:pt x="1074" y="847"/>
                    <a:pt x="1136" y="930"/>
                    <a:pt x="1177" y="991"/>
                  </a:cubicBezTo>
                  <a:lnTo>
                    <a:pt x="1157" y="950"/>
                  </a:lnTo>
                  <a:lnTo>
                    <a:pt x="1239" y="1033"/>
                  </a:lnTo>
                  <a:lnTo>
                    <a:pt x="1260" y="1053"/>
                  </a:lnTo>
                  <a:lnTo>
                    <a:pt x="1301" y="1115"/>
                  </a:lnTo>
                  <a:cubicBezTo>
                    <a:pt x="1342" y="1136"/>
                    <a:pt x="1342" y="1136"/>
                    <a:pt x="1363" y="1136"/>
                  </a:cubicBezTo>
                  <a:lnTo>
                    <a:pt x="1384" y="1136"/>
                  </a:lnTo>
                  <a:cubicBezTo>
                    <a:pt x="1371" y="1197"/>
                    <a:pt x="1374" y="1215"/>
                    <a:pt x="1382" y="1215"/>
                  </a:cubicBezTo>
                  <a:cubicBezTo>
                    <a:pt x="1387" y="1215"/>
                    <a:pt x="1396" y="1206"/>
                    <a:pt x="1404" y="1198"/>
                  </a:cubicBezTo>
                  <a:cubicBezTo>
                    <a:pt x="1446" y="1177"/>
                    <a:pt x="1446" y="1115"/>
                    <a:pt x="1404" y="1074"/>
                  </a:cubicBezTo>
                  <a:cubicBezTo>
                    <a:pt x="1384" y="1033"/>
                    <a:pt x="1384" y="991"/>
                    <a:pt x="1363" y="971"/>
                  </a:cubicBezTo>
                  <a:cubicBezTo>
                    <a:pt x="1280" y="868"/>
                    <a:pt x="1218" y="785"/>
                    <a:pt x="1157" y="682"/>
                  </a:cubicBezTo>
                  <a:cubicBezTo>
                    <a:pt x="1074" y="579"/>
                    <a:pt x="1033" y="496"/>
                    <a:pt x="950" y="413"/>
                  </a:cubicBezTo>
                  <a:cubicBezTo>
                    <a:pt x="929" y="393"/>
                    <a:pt x="888" y="352"/>
                    <a:pt x="868" y="310"/>
                  </a:cubicBezTo>
                  <a:lnTo>
                    <a:pt x="785" y="248"/>
                  </a:lnTo>
                  <a:cubicBezTo>
                    <a:pt x="744" y="186"/>
                    <a:pt x="661" y="166"/>
                    <a:pt x="620" y="145"/>
                  </a:cubicBezTo>
                  <a:cubicBezTo>
                    <a:pt x="558" y="104"/>
                    <a:pt x="537" y="104"/>
                    <a:pt x="475" y="83"/>
                  </a:cubicBezTo>
                  <a:lnTo>
                    <a:pt x="434" y="21"/>
                  </a:lnTo>
                  <a:cubicBezTo>
                    <a:pt x="351" y="21"/>
                    <a:pt x="26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7" name="Google Shape;2177;p49"/>
            <p:cNvSpPr/>
            <p:nvPr/>
          </p:nvSpPr>
          <p:spPr>
            <a:xfrm rot="1636890">
              <a:off x="6173874" y="2310067"/>
              <a:ext cx="549411" cy="378467"/>
            </a:xfrm>
            <a:custGeom>
              <a:rect b="b" l="l" r="r" t="t"/>
              <a:pathLst>
                <a:path extrusionOk="0" h="5887" w="8546">
                  <a:moveTo>
                    <a:pt x="7267" y="1365"/>
                  </a:moveTo>
                  <a:cubicBezTo>
                    <a:pt x="7262" y="1372"/>
                    <a:pt x="7256" y="1379"/>
                    <a:pt x="7251" y="1385"/>
                  </a:cubicBezTo>
                  <a:lnTo>
                    <a:pt x="7251" y="1385"/>
                  </a:lnTo>
                  <a:cubicBezTo>
                    <a:pt x="7260" y="1379"/>
                    <a:pt x="7267" y="1374"/>
                    <a:pt x="7267" y="1365"/>
                  </a:cubicBezTo>
                  <a:close/>
                  <a:moveTo>
                    <a:pt x="7251" y="1385"/>
                  </a:moveTo>
                  <a:cubicBezTo>
                    <a:pt x="7242" y="1392"/>
                    <a:pt x="7232" y="1399"/>
                    <a:pt x="7228" y="1413"/>
                  </a:cubicBezTo>
                  <a:lnTo>
                    <a:pt x="7228" y="1413"/>
                  </a:lnTo>
                  <a:cubicBezTo>
                    <a:pt x="7235" y="1404"/>
                    <a:pt x="7243" y="1395"/>
                    <a:pt x="7251" y="1385"/>
                  </a:cubicBezTo>
                  <a:close/>
                  <a:moveTo>
                    <a:pt x="8368" y="0"/>
                  </a:moveTo>
                  <a:cubicBezTo>
                    <a:pt x="8359" y="0"/>
                    <a:pt x="8350" y="1"/>
                    <a:pt x="8341" y="3"/>
                  </a:cubicBezTo>
                  <a:cubicBezTo>
                    <a:pt x="8258" y="23"/>
                    <a:pt x="8217" y="85"/>
                    <a:pt x="8155" y="127"/>
                  </a:cubicBezTo>
                  <a:cubicBezTo>
                    <a:pt x="8114" y="188"/>
                    <a:pt x="8052" y="230"/>
                    <a:pt x="8010" y="312"/>
                  </a:cubicBezTo>
                  <a:cubicBezTo>
                    <a:pt x="7948" y="354"/>
                    <a:pt x="7907" y="436"/>
                    <a:pt x="7845" y="519"/>
                  </a:cubicBezTo>
                  <a:cubicBezTo>
                    <a:pt x="7804" y="560"/>
                    <a:pt x="7783" y="622"/>
                    <a:pt x="7742" y="663"/>
                  </a:cubicBezTo>
                  <a:cubicBezTo>
                    <a:pt x="7680" y="808"/>
                    <a:pt x="7577" y="932"/>
                    <a:pt x="7494" y="1055"/>
                  </a:cubicBezTo>
                  <a:cubicBezTo>
                    <a:pt x="7391" y="1179"/>
                    <a:pt x="7308" y="1324"/>
                    <a:pt x="7226" y="1427"/>
                  </a:cubicBezTo>
                  <a:cubicBezTo>
                    <a:pt x="7226" y="1422"/>
                    <a:pt x="7227" y="1417"/>
                    <a:pt x="7228" y="1413"/>
                  </a:cubicBezTo>
                  <a:lnTo>
                    <a:pt x="7228" y="1413"/>
                  </a:lnTo>
                  <a:cubicBezTo>
                    <a:pt x="7158" y="1495"/>
                    <a:pt x="7089" y="1567"/>
                    <a:pt x="7019" y="1654"/>
                  </a:cubicBezTo>
                  <a:cubicBezTo>
                    <a:pt x="6958" y="1757"/>
                    <a:pt x="6875" y="1861"/>
                    <a:pt x="6772" y="1964"/>
                  </a:cubicBezTo>
                  <a:cubicBezTo>
                    <a:pt x="6607" y="2150"/>
                    <a:pt x="6462" y="2294"/>
                    <a:pt x="6276" y="2459"/>
                  </a:cubicBezTo>
                  <a:cubicBezTo>
                    <a:pt x="6132" y="2604"/>
                    <a:pt x="5946" y="2769"/>
                    <a:pt x="5781" y="2913"/>
                  </a:cubicBezTo>
                  <a:cubicBezTo>
                    <a:pt x="5616" y="3099"/>
                    <a:pt x="5409" y="3244"/>
                    <a:pt x="5203" y="3409"/>
                  </a:cubicBezTo>
                  <a:lnTo>
                    <a:pt x="4955" y="3553"/>
                  </a:lnTo>
                  <a:cubicBezTo>
                    <a:pt x="4893" y="3615"/>
                    <a:pt x="4790" y="3698"/>
                    <a:pt x="4707" y="3739"/>
                  </a:cubicBezTo>
                  <a:cubicBezTo>
                    <a:pt x="4604" y="3801"/>
                    <a:pt x="4522" y="3863"/>
                    <a:pt x="4418" y="3925"/>
                  </a:cubicBezTo>
                  <a:lnTo>
                    <a:pt x="4109" y="4069"/>
                  </a:lnTo>
                  <a:cubicBezTo>
                    <a:pt x="4005" y="4131"/>
                    <a:pt x="3923" y="4173"/>
                    <a:pt x="3820" y="4235"/>
                  </a:cubicBezTo>
                  <a:lnTo>
                    <a:pt x="3510" y="4379"/>
                  </a:lnTo>
                  <a:cubicBezTo>
                    <a:pt x="3304" y="4482"/>
                    <a:pt x="3138" y="4565"/>
                    <a:pt x="2932" y="4647"/>
                  </a:cubicBezTo>
                  <a:cubicBezTo>
                    <a:pt x="2891" y="4668"/>
                    <a:pt x="2849" y="4668"/>
                    <a:pt x="2829" y="4689"/>
                  </a:cubicBezTo>
                  <a:lnTo>
                    <a:pt x="2767" y="4689"/>
                  </a:lnTo>
                  <a:cubicBezTo>
                    <a:pt x="2313" y="4875"/>
                    <a:pt x="1859" y="5040"/>
                    <a:pt x="1404" y="5184"/>
                  </a:cubicBezTo>
                  <a:cubicBezTo>
                    <a:pt x="1301" y="5205"/>
                    <a:pt x="1177" y="5267"/>
                    <a:pt x="1074" y="5287"/>
                  </a:cubicBezTo>
                  <a:cubicBezTo>
                    <a:pt x="930" y="5308"/>
                    <a:pt x="826" y="5370"/>
                    <a:pt x="702" y="5411"/>
                  </a:cubicBezTo>
                  <a:cubicBezTo>
                    <a:pt x="599" y="5473"/>
                    <a:pt x="496" y="5515"/>
                    <a:pt x="372" y="5576"/>
                  </a:cubicBezTo>
                  <a:cubicBezTo>
                    <a:pt x="269" y="5618"/>
                    <a:pt x="166" y="5700"/>
                    <a:pt x="63" y="5762"/>
                  </a:cubicBezTo>
                  <a:cubicBezTo>
                    <a:pt x="42" y="5783"/>
                    <a:pt x="1" y="5804"/>
                    <a:pt x="42" y="5865"/>
                  </a:cubicBezTo>
                  <a:cubicBezTo>
                    <a:pt x="42" y="5886"/>
                    <a:pt x="83" y="5886"/>
                    <a:pt x="104" y="5886"/>
                  </a:cubicBezTo>
                  <a:cubicBezTo>
                    <a:pt x="145" y="5845"/>
                    <a:pt x="145" y="5845"/>
                    <a:pt x="166" y="5845"/>
                  </a:cubicBezTo>
                  <a:cubicBezTo>
                    <a:pt x="228" y="5783"/>
                    <a:pt x="290" y="5762"/>
                    <a:pt x="352" y="5700"/>
                  </a:cubicBezTo>
                  <a:cubicBezTo>
                    <a:pt x="393" y="5680"/>
                    <a:pt x="475" y="5638"/>
                    <a:pt x="558" y="5597"/>
                  </a:cubicBezTo>
                  <a:lnTo>
                    <a:pt x="579" y="5597"/>
                  </a:lnTo>
                  <a:cubicBezTo>
                    <a:pt x="682" y="5556"/>
                    <a:pt x="806" y="5535"/>
                    <a:pt x="909" y="5494"/>
                  </a:cubicBezTo>
                  <a:cubicBezTo>
                    <a:pt x="1012" y="5473"/>
                    <a:pt x="1115" y="5453"/>
                    <a:pt x="1198" y="5411"/>
                  </a:cubicBezTo>
                  <a:lnTo>
                    <a:pt x="1198" y="5453"/>
                  </a:lnTo>
                  <a:cubicBezTo>
                    <a:pt x="1198" y="5535"/>
                    <a:pt x="1260" y="5576"/>
                    <a:pt x="1322" y="5576"/>
                  </a:cubicBezTo>
                  <a:cubicBezTo>
                    <a:pt x="1425" y="5576"/>
                    <a:pt x="1569" y="5556"/>
                    <a:pt x="1673" y="5535"/>
                  </a:cubicBezTo>
                  <a:cubicBezTo>
                    <a:pt x="1797" y="5494"/>
                    <a:pt x="1920" y="5473"/>
                    <a:pt x="2024" y="5453"/>
                  </a:cubicBezTo>
                  <a:cubicBezTo>
                    <a:pt x="2148" y="5411"/>
                    <a:pt x="2271" y="5370"/>
                    <a:pt x="2416" y="5349"/>
                  </a:cubicBezTo>
                  <a:cubicBezTo>
                    <a:pt x="2540" y="5308"/>
                    <a:pt x="2643" y="5267"/>
                    <a:pt x="2746" y="5246"/>
                  </a:cubicBezTo>
                  <a:cubicBezTo>
                    <a:pt x="2994" y="5164"/>
                    <a:pt x="3242" y="5060"/>
                    <a:pt x="3489" y="4957"/>
                  </a:cubicBezTo>
                  <a:cubicBezTo>
                    <a:pt x="3613" y="4895"/>
                    <a:pt x="3758" y="4833"/>
                    <a:pt x="3882" y="4771"/>
                  </a:cubicBezTo>
                  <a:cubicBezTo>
                    <a:pt x="3923" y="4751"/>
                    <a:pt x="4005" y="4730"/>
                    <a:pt x="4067" y="4689"/>
                  </a:cubicBezTo>
                  <a:cubicBezTo>
                    <a:pt x="4129" y="4668"/>
                    <a:pt x="4191" y="4627"/>
                    <a:pt x="4274" y="4586"/>
                  </a:cubicBezTo>
                  <a:cubicBezTo>
                    <a:pt x="4398" y="4544"/>
                    <a:pt x="4501" y="4462"/>
                    <a:pt x="4604" y="4420"/>
                  </a:cubicBezTo>
                  <a:cubicBezTo>
                    <a:pt x="4728" y="4338"/>
                    <a:pt x="4831" y="4276"/>
                    <a:pt x="4934" y="4214"/>
                  </a:cubicBezTo>
                  <a:cubicBezTo>
                    <a:pt x="4996" y="4173"/>
                    <a:pt x="5038" y="4131"/>
                    <a:pt x="5100" y="4111"/>
                  </a:cubicBezTo>
                  <a:cubicBezTo>
                    <a:pt x="5141" y="4069"/>
                    <a:pt x="5203" y="4028"/>
                    <a:pt x="5265" y="4008"/>
                  </a:cubicBezTo>
                  <a:cubicBezTo>
                    <a:pt x="5368" y="3925"/>
                    <a:pt x="5512" y="3842"/>
                    <a:pt x="5616" y="3760"/>
                  </a:cubicBezTo>
                  <a:cubicBezTo>
                    <a:pt x="5822" y="3615"/>
                    <a:pt x="6029" y="3430"/>
                    <a:pt x="6194" y="3244"/>
                  </a:cubicBezTo>
                  <a:lnTo>
                    <a:pt x="6462" y="2996"/>
                  </a:lnTo>
                  <a:lnTo>
                    <a:pt x="6710" y="2728"/>
                  </a:lnTo>
                  <a:cubicBezTo>
                    <a:pt x="6875" y="2583"/>
                    <a:pt x="7019" y="2397"/>
                    <a:pt x="7185" y="2212"/>
                  </a:cubicBezTo>
                  <a:cubicBezTo>
                    <a:pt x="7267" y="2108"/>
                    <a:pt x="7370" y="2005"/>
                    <a:pt x="7432" y="1902"/>
                  </a:cubicBezTo>
                  <a:cubicBezTo>
                    <a:pt x="7515" y="1799"/>
                    <a:pt x="7618" y="1695"/>
                    <a:pt x="7701" y="1572"/>
                  </a:cubicBezTo>
                  <a:cubicBezTo>
                    <a:pt x="7783" y="1468"/>
                    <a:pt x="7825" y="1365"/>
                    <a:pt x="7907" y="1262"/>
                  </a:cubicBezTo>
                  <a:lnTo>
                    <a:pt x="8134" y="870"/>
                  </a:lnTo>
                  <a:cubicBezTo>
                    <a:pt x="8196" y="766"/>
                    <a:pt x="8258" y="663"/>
                    <a:pt x="8320" y="539"/>
                  </a:cubicBezTo>
                  <a:cubicBezTo>
                    <a:pt x="8341" y="498"/>
                    <a:pt x="8403" y="416"/>
                    <a:pt x="8423" y="354"/>
                  </a:cubicBezTo>
                  <a:cubicBezTo>
                    <a:pt x="8444" y="312"/>
                    <a:pt x="8506" y="230"/>
                    <a:pt x="8526" y="188"/>
                  </a:cubicBezTo>
                  <a:cubicBezTo>
                    <a:pt x="8545" y="94"/>
                    <a:pt x="8461" y="0"/>
                    <a:pt x="8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8" name="Google Shape;2178;p49"/>
            <p:cNvSpPr/>
            <p:nvPr/>
          </p:nvSpPr>
          <p:spPr>
            <a:xfrm rot="1636890">
              <a:off x="6881657" y="2309658"/>
              <a:ext cx="406176" cy="251883"/>
            </a:xfrm>
            <a:custGeom>
              <a:rect b="b" l="l" r="r" t="t"/>
              <a:pathLst>
                <a:path extrusionOk="0" h="3918" w="6318">
                  <a:moveTo>
                    <a:pt x="3324" y="2906"/>
                  </a:moveTo>
                  <a:cubicBezTo>
                    <a:pt x="3319" y="2906"/>
                    <a:pt x="3315" y="2908"/>
                    <a:pt x="3312" y="2912"/>
                  </a:cubicBezTo>
                  <a:lnTo>
                    <a:pt x="3312" y="2912"/>
                  </a:lnTo>
                  <a:cubicBezTo>
                    <a:pt x="3316" y="2910"/>
                    <a:pt x="3320" y="2908"/>
                    <a:pt x="3324" y="2906"/>
                  </a:cubicBezTo>
                  <a:close/>
                  <a:moveTo>
                    <a:pt x="6080" y="0"/>
                  </a:moveTo>
                  <a:cubicBezTo>
                    <a:pt x="6049" y="0"/>
                    <a:pt x="6018" y="6"/>
                    <a:pt x="5987" y="16"/>
                  </a:cubicBezTo>
                  <a:cubicBezTo>
                    <a:pt x="5946" y="57"/>
                    <a:pt x="5884" y="99"/>
                    <a:pt x="5863" y="160"/>
                  </a:cubicBezTo>
                  <a:cubicBezTo>
                    <a:pt x="5760" y="429"/>
                    <a:pt x="5657" y="738"/>
                    <a:pt x="5492" y="1007"/>
                  </a:cubicBezTo>
                  <a:cubicBezTo>
                    <a:pt x="5368" y="1193"/>
                    <a:pt x="5244" y="1358"/>
                    <a:pt x="5120" y="1523"/>
                  </a:cubicBezTo>
                  <a:cubicBezTo>
                    <a:pt x="5037" y="1626"/>
                    <a:pt x="4955" y="1709"/>
                    <a:pt x="4872" y="1771"/>
                  </a:cubicBezTo>
                  <a:cubicBezTo>
                    <a:pt x="4810" y="1853"/>
                    <a:pt x="4728" y="1936"/>
                    <a:pt x="4625" y="2018"/>
                  </a:cubicBezTo>
                  <a:lnTo>
                    <a:pt x="4666" y="1956"/>
                  </a:lnTo>
                  <a:lnTo>
                    <a:pt x="4666" y="1956"/>
                  </a:lnTo>
                  <a:cubicBezTo>
                    <a:pt x="4625" y="1977"/>
                    <a:pt x="4604" y="2039"/>
                    <a:pt x="4542" y="2060"/>
                  </a:cubicBezTo>
                  <a:cubicBezTo>
                    <a:pt x="4459" y="2142"/>
                    <a:pt x="4356" y="2225"/>
                    <a:pt x="4294" y="2287"/>
                  </a:cubicBezTo>
                  <a:cubicBezTo>
                    <a:pt x="4191" y="2369"/>
                    <a:pt x="4047" y="2452"/>
                    <a:pt x="3943" y="2534"/>
                  </a:cubicBezTo>
                  <a:cubicBezTo>
                    <a:pt x="3741" y="2676"/>
                    <a:pt x="3519" y="2798"/>
                    <a:pt x="3297" y="2938"/>
                  </a:cubicBezTo>
                  <a:lnTo>
                    <a:pt x="3297" y="2938"/>
                  </a:lnTo>
                  <a:cubicBezTo>
                    <a:pt x="3302" y="2930"/>
                    <a:pt x="3306" y="2919"/>
                    <a:pt x="3312" y="2912"/>
                  </a:cubicBezTo>
                  <a:lnTo>
                    <a:pt x="3312" y="2912"/>
                  </a:lnTo>
                  <a:cubicBezTo>
                    <a:pt x="3193" y="2973"/>
                    <a:pt x="3093" y="3051"/>
                    <a:pt x="2973" y="3071"/>
                  </a:cubicBezTo>
                  <a:cubicBezTo>
                    <a:pt x="2849" y="3112"/>
                    <a:pt x="2684" y="3174"/>
                    <a:pt x="2560" y="3216"/>
                  </a:cubicBezTo>
                  <a:cubicBezTo>
                    <a:pt x="2436" y="3278"/>
                    <a:pt x="2271" y="3319"/>
                    <a:pt x="2147" y="3381"/>
                  </a:cubicBezTo>
                  <a:cubicBezTo>
                    <a:pt x="2023" y="3401"/>
                    <a:pt x="1920" y="3463"/>
                    <a:pt x="1776" y="3484"/>
                  </a:cubicBezTo>
                  <a:lnTo>
                    <a:pt x="1404" y="3567"/>
                  </a:lnTo>
                  <a:cubicBezTo>
                    <a:pt x="1260" y="3587"/>
                    <a:pt x="1115" y="3608"/>
                    <a:pt x="991" y="3629"/>
                  </a:cubicBezTo>
                  <a:cubicBezTo>
                    <a:pt x="847" y="3670"/>
                    <a:pt x="702" y="3670"/>
                    <a:pt x="578" y="3691"/>
                  </a:cubicBezTo>
                  <a:cubicBezTo>
                    <a:pt x="413" y="3711"/>
                    <a:pt x="289" y="3711"/>
                    <a:pt x="124" y="3711"/>
                  </a:cubicBezTo>
                  <a:cubicBezTo>
                    <a:pt x="83" y="3711"/>
                    <a:pt x="21" y="3773"/>
                    <a:pt x="62" y="3814"/>
                  </a:cubicBezTo>
                  <a:cubicBezTo>
                    <a:pt x="0" y="3876"/>
                    <a:pt x="62" y="3918"/>
                    <a:pt x="104" y="3918"/>
                  </a:cubicBezTo>
                  <a:cubicBezTo>
                    <a:pt x="227" y="3918"/>
                    <a:pt x="393" y="3918"/>
                    <a:pt x="516" y="3897"/>
                  </a:cubicBezTo>
                  <a:cubicBezTo>
                    <a:pt x="640" y="3897"/>
                    <a:pt x="785" y="3876"/>
                    <a:pt x="888" y="3876"/>
                  </a:cubicBezTo>
                  <a:cubicBezTo>
                    <a:pt x="1012" y="3876"/>
                    <a:pt x="1136" y="3835"/>
                    <a:pt x="1260" y="3814"/>
                  </a:cubicBezTo>
                  <a:cubicBezTo>
                    <a:pt x="1404" y="3794"/>
                    <a:pt x="1528" y="3794"/>
                    <a:pt x="1652" y="3773"/>
                  </a:cubicBezTo>
                  <a:lnTo>
                    <a:pt x="2044" y="3691"/>
                  </a:lnTo>
                  <a:cubicBezTo>
                    <a:pt x="2168" y="3670"/>
                    <a:pt x="2333" y="3629"/>
                    <a:pt x="2457" y="3587"/>
                  </a:cubicBezTo>
                  <a:cubicBezTo>
                    <a:pt x="2746" y="3505"/>
                    <a:pt x="2994" y="3422"/>
                    <a:pt x="3283" y="3319"/>
                  </a:cubicBezTo>
                  <a:cubicBezTo>
                    <a:pt x="3407" y="3278"/>
                    <a:pt x="3510" y="3216"/>
                    <a:pt x="3634" y="3174"/>
                  </a:cubicBezTo>
                  <a:cubicBezTo>
                    <a:pt x="3778" y="3112"/>
                    <a:pt x="3902" y="3051"/>
                    <a:pt x="4026" y="2968"/>
                  </a:cubicBezTo>
                  <a:cubicBezTo>
                    <a:pt x="4150" y="2885"/>
                    <a:pt x="4253" y="2844"/>
                    <a:pt x="4397" y="2762"/>
                  </a:cubicBezTo>
                  <a:lnTo>
                    <a:pt x="4707" y="2534"/>
                  </a:lnTo>
                  <a:cubicBezTo>
                    <a:pt x="4810" y="2452"/>
                    <a:pt x="4914" y="2369"/>
                    <a:pt x="4976" y="2287"/>
                  </a:cubicBezTo>
                  <a:cubicBezTo>
                    <a:pt x="5079" y="2184"/>
                    <a:pt x="5223" y="2080"/>
                    <a:pt x="5326" y="1977"/>
                  </a:cubicBezTo>
                  <a:cubicBezTo>
                    <a:pt x="5430" y="1874"/>
                    <a:pt x="5492" y="1771"/>
                    <a:pt x="5574" y="1709"/>
                  </a:cubicBezTo>
                  <a:cubicBezTo>
                    <a:pt x="5657" y="1606"/>
                    <a:pt x="5760" y="1502"/>
                    <a:pt x="5843" y="1399"/>
                  </a:cubicBezTo>
                  <a:cubicBezTo>
                    <a:pt x="5884" y="1316"/>
                    <a:pt x="5966" y="1213"/>
                    <a:pt x="6008" y="1131"/>
                  </a:cubicBezTo>
                  <a:cubicBezTo>
                    <a:pt x="6070" y="1048"/>
                    <a:pt x="6090" y="986"/>
                    <a:pt x="6152" y="883"/>
                  </a:cubicBezTo>
                  <a:cubicBezTo>
                    <a:pt x="6193" y="780"/>
                    <a:pt x="6214" y="677"/>
                    <a:pt x="6255" y="594"/>
                  </a:cubicBezTo>
                  <a:cubicBezTo>
                    <a:pt x="6276" y="491"/>
                    <a:pt x="6297" y="388"/>
                    <a:pt x="6297" y="284"/>
                  </a:cubicBezTo>
                  <a:cubicBezTo>
                    <a:pt x="6317" y="181"/>
                    <a:pt x="6276" y="78"/>
                    <a:pt x="6173" y="16"/>
                  </a:cubicBezTo>
                  <a:cubicBezTo>
                    <a:pt x="6142" y="6"/>
                    <a:pt x="6111" y="0"/>
                    <a:pt x="6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9" name="Google Shape;2179;p49"/>
            <p:cNvSpPr/>
            <p:nvPr/>
          </p:nvSpPr>
          <p:spPr>
            <a:xfrm rot="1636890">
              <a:off x="7221468" y="2321737"/>
              <a:ext cx="65060" cy="130120"/>
            </a:xfrm>
            <a:custGeom>
              <a:rect b="b" l="l" r="r" t="t"/>
              <a:pathLst>
                <a:path extrusionOk="0" h="2024" w="1012">
                  <a:moveTo>
                    <a:pt x="909" y="0"/>
                  </a:moveTo>
                  <a:cubicBezTo>
                    <a:pt x="888" y="0"/>
                    <a:pt x="847" y="21"/>
                    <a:pt x="826" y="21"/>
                  </a:cubicBezTo>
                  <a:cubicBezTo>
                    <a:pt x="805" y="42"/>
                    <a:pt x="805" y="83"/>
                    <a:pt x="805" y="104"/>
                  </a:cubicBezTo>
                  <a:lnTo>
                    <a:pt x="805" y="145"/>
                  </a:lnTo>
                  <a:cubicBezTo>
                    <a:pt x="805" y="248"/>
                    <a:pt x="785" y="393"/>
                    <a:pt x="743" y="496"/>
                  </a:cubicBezTo>
                  <a:cubicBezTo>
                    <a:pt x="723" y="620"/>
                    <a:pt x="702" y="744"/>
                    <a:pt x="640" y="847"/>
                  </a:cubicBezTo>
                  <a:cubicBezTo>
                    <a:pt x="620" y="909"/>
                    <a:pt x="620" y="950"/>
                    <a:pt x="599" y="971"/>
                  </a:cubicBezTo>
                  <a:cubicBezTo>
                    <a:pt x="578" y="1033"/>
                    <a:pt x="537" y="1074"/>
                    <a:pt x="537" y="1115"/>
                  </a:cubicBezTo>
                  <a:cubicBezTo>
                    <a:pt x="496" y="1218"/>
                    <a:pt x="434" y="1322"/>
                    <a:pt x="392" y="1383"/>
                  </a:cubicBezTo>
                  <a:cubicBezTo>
                    <a:pt x="331" y="1466"/>
                    <a:pt x="289" y="1549"/>
                    <a:pt x="227" y="1590"/>
                  </a:cubicBezTo>
                  <a:cubicBezTo>
                    <a:pt x="165" y="1672"/>
                    <a:pt x="103" y="1755"/>
                    <a:pt x="21" y="1796"/>
                  </a:cubicBezTo>
                  <a:cubicBezTo>
                    <a:pt x="0" y="1838"/>
                    <a:pt x="0" y="1879"/>
                    <a:pt x="21" y="1900"/>
                  </a:cubicBezTo>
                  <a:cubicBezTo>
                    <a:pt x="21" y="2023"/>
                    <a:pt x="21" y="2023"/>
                    <a:pt x="62" y="2023"/>
                  </a:cubicBezTo>
                  <a:cubicBezTo>
                    <a:pt x="83" y="2023"/>
                    <a:pt x="83" y="2023"/>
                    <a:pt x="103" y="1982"/>
                  </a:cubicBezTo>
                  <a:cubicBezTo>
                    <a:pt x="165" y="1941"/>
                    <a:pt x="227" y="1879"/>
                    <a:pt x="289" y="1817"/>
                  </a:cubicBezTo>
                  <a:cubicBezTo>
                    <a:pt x="331" y="1755"/>
                    <a:pt x="392" y="1714"/>
                    <a:pt x="434" y="1631"/>
                  </a:cubicBezTo>
                  <a:lnTo>
                    <a:pt x="599" y="1404"/>
                  </a:lnTo>
                  <a:cubicBezTo>
                    <a:pt x="640" y="1322"/>
                    <a:pt x="702" y="1239"/>
                    <a:pt x="723" y="1136"/>
                  </a:cubicBezTo>
                  <a:cubicBezTo>
                    <a:pt x="805" y="991"/>
                    <a:pt x="847" y="805"/>
                    <a:pt x="909" y="640"/>
                  </a:cubicBezTo>
                  <a:cubicBezTo>
                    <a:pt x="929" y="578"/>
                    <a:pt x="950" y="455"/>
                    <a:pt x="991" y="393"/>
                  </a:cubicBezTo>
                  <a:cubicBezTo>
                    <a:pt x="991" y="372"/>
                    <a:pt x="1012" y="310"/>
                    <a:pt x="1012" y="289"/>
                  </a:cubicBezTo>
                  <a:lnTo>
                    <a:pt x="1012" y="207"/>
                  </a:lnTo>
                  <a:lnTo>
                    <a:pt x="1012" y="104"/>
                  </a:lnTo>
                  <a:cubicBezTo>
                    <a:pt x="1012" y="42"/>
                    <a:pt x="950" y="0"/>
                    <a:pt x="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0" name="Google Shape;2180;p49"/>
            <p:cNvSpPr/>
            <p:nvPr/>
          </p:nvSpPr>
          <p:spPr>
            <a:xfrm rot="1636890">
              <a:off x="5963339" y="2576764"/>
              <a:ext cx="116877" cy="348316"/>
            </a:xfrm>
            <a:custGeom>
              <a:rect b="b" l="l" r="r" t="t"/>
              <a:pathLst>
                <a:path extrusionOk="0" h="5418" w="1818">
                  <a:moveTo>
                    <a:pt x="210" y="1"/>
                  </a:moveTo>
                  <a:cubicBezTo>
                    <a:pt x="193" y="1"/>
                    <a:pt x="178" y="6"/>
                    <a:pt x="166" y="18"/>
                  </a:cubicBezTo>
                  <a:cubicBezTo>
                    <a:pt x="104" y="38"/>
                    <a:pt x="83" y="121"/>
                    <a:pt x="104" y="162"/>
                  </a:cubicBezTo>
                  <a:cubicBezTo>
                    <a:pt x="145" y="204"/>
                    <a:pt x="186" y="265"/>
                    <a:pt x="207" y="327"/>
                  </a:cubicBezTo>
                  <a:cubicBezTo>
                    <a:pt x="248" y="348"/>
                    <a:pt x="248" y="389"/>
                    <a:pt x="269" y="431"/>
                  </a:cubicBezTo>
                  <a:cubicBezTo>
                    <a:pt x="289" y="493"/>
                    <a:pt x="310" y="575"/>
                    <a:pt x="310" y="658"/>
                  </a:cubicBezTo>
                  <a:lnTo>
                    <a:pt x="310" y="740"/>
                  </a:lnTo>
                  <a:cubicBezTo>
                    <a:pt x="310" y="761"/>
                    <a:pt x="289" y="802"/>
                    <a:pt x="289" y="844"/>
                  </a:cubicBezTo>
                  <a:cubicBezTo>
                    <a:pt x="269" y="885"/>
                    <a:pt x="248" y="947"/>
                    <a:pt x="248" y="988"/>
                  </a:cubicBezTo>
                  <a:cubicBezTo>
                    <a:pt x="207" y="1071"/>
                    <a:pt x="186" y="1153"/>
                    <a:pt x="145" y="1215"/>
                  </a:cubicBezTo>
                  <a:cubicBezTo>
                    <a:pt x="104" y="1298"/>
                    <a:pt x="83" y="1401"/>
                    <a:pt x="62" y="1483"/>
                  </a:cubicBezTo>
                  <a:cubicBezTo>
                    <a:pt x="42" y="1587"/>
                    <a:pt x="0" y="1669"/>
                    <a:pt x="0" y="1772"/>
                  </a:cubicBezTo>
                  <a:lnTo>
                    <a:pt x="0" y="2020"/>
                  </a:lnTo>
                  <a:cubicBezTo>
                    <a:pt x="0" y="2144"/>
                    <a:pt x="42" y="2247"/>
                    <a:pt x="83" y="2392"/>
                  </a:cubicBezTo>
                  <a:cubicBezTo>
                    <a:pt x="83" y="2433"/>
                    <a:pt x="104" y="2454"/>
                    <a:pt x="145" y="2516"/>
                  </a:cubicBezTo>
                  <a:cubicBezTo>
                    <a:pt x="166" y="2557"/>
                    <a:pt x="186" y="2640"/>
                    <a:pt x="207" y="2701"/>
                  </a:cubicBezTo>
                  <a:cubicBezTo>
                    <a:pt x="248" y="2763"/>
                    <a:pt x="289" y="2846"/>
                    <a:pt x="351" y="2929"/>
                  </a:cubicBezTo>
                  <a:cubicBezTo>
                    <a:pt x="393" y="3011"/>
                    <a:pt x="434" y="3052"/>
                    <a:pt x="475" y="3135"/>
                  </a:cubicBezTo>
                  <a:cubicBezTo>
                    <a:pt x="537" y="3259"/>
                    <a:pt x="599" y="3383"/>
                    <a:pt x="682" y="3527"/>
                  </a:cubicBezTo>
                  <a:cubicBezTo>
                    <a:pt x="702" y="3589"/>
                    <a:pt x="723" y="3672"/>
                    <a:pt x="744" y="3734"/>
                  </a:cubicBezTo>
                  <a:lnTo>
                    <a:pt x="826" y="3961"/>
                  </a:lnTo>
                  <a:cubicBezTo>
                    <a:pt x="847" y="4002"/>
                    <a:pt x="847" y="4085"/>
                    <a:pt x="888" y="4146"/>
                  </a:cubicBezTo>
                  <a:cubicBezTo>
                    <a:pt x="909" y="4188"/>
                    <a:pt x="909" y="4250"/>
                    <a:pt x="909" y="4291"/>
                  </a:cubicBezTo>
                  <a:lnTo>
                    <a:pt x="909" y="4477"/>
                  </a:lnTo>
                  <a:cubicBezTo>
                    <a:pt x="909" y="4497"/>
                    <a:pt x="888" y="4559"/>
                    <a:pt x="888" y="4580"/>
                  </a:cubicBezTo>
                  <a:cubicBezTo>
                    <a:pt x="847" y="4601"/>
                    <a:pt x="847" y="4663"/>
                    <a:pt x="847" y="4683"/>
                  </a:cubicBezTo>
                  <a:cubicBezTo>
                    <a:pt x="847" y="4725"/>
                    <a:pt x="888" y="4786"/>
                    <a:pt x="909" y="4828"/>
                  </a:cubicBezTo>
                  <a:cubicBezTo>
                    <a:pt x="929" y="4890"/>
                    <a:pt x="950" y="4931"/>
                    <a:pt x="991" y="4972"/>
                  </a:cubicBezTo>
                  <a:cubicBezTo>
                    <a:pt x="1033" y="5014"/>
                    <a:pt x="1053" y="5075"/>
                    <a:pt x="1115" y="5137"/>
                  </a:cubicBezTo>
                  <a:cubicBezTo>
                    <a:pt x="1136" y="5179"/>
                    <a:pt x="1136" y="5199"/>
                    <a:pt x="1156" y="5220"/>
                  </a:cubicBezTo>
                  <a:lnTo>
                    <a:pt x="1198" y="5241"/>
                  </a:lnTo>
                  <a:lnTo>
                    <a:pt x="1260" y="5323"/>
                  </a:lnTo>
                  <a:cubicBezTo>
                    <a:pt x="1301" y="5344"/>
                    <a:pt x="1322" y="5344"/>
                    <a:pt x="1363" y="5344"/>
                  </a:cubicBezTo>
                  <a:cubicBezTo>
                    <a:pt x="1404" y="5399"/>
                    <a:pt x="1427" y="5417"/>
                    <a:pt x="1450" y="5417"/>
                  </a:cubicBezTo>
                  <a:cubicBezTo>
                    <a:pt x="1462" y="5417"/>
                    <a:pt x="1473" y="5413"/>
                    <a:pt x="1487" y="5406"/>
                  </a:cubicBezTo>
                  <a:lnTo>
                    <a:pt x="1549" y="5323"/>
                  </a:lnTo>
                  <a:cubicBezTo>
                    <a:pt x="1590" y="5282"/>
                    <a:pt x="1590" y="5241"/>
                    <a:pt x="1590" y="5199"/>
                  </a:cubicBezTo>
                  <a:lnTo>
                    <a:pt x="1590" y="5179"/>
                  </a:lnTo>
                  <a:cubicBezTo>
                    <a:pt x="1590" y="5137"/>
                    <a:pt x="1611" y="5117"/>
                    <a:pt x="1611" y="5096"/>
                  </a:cubicBezTo>
                  <a:lnTo>
                    <a:pt x="1631" y="5096"/>
                  </a:lnTo>
                  <a:cubicBezTo>
                    <a:pt x="1652" y="5096"/>
                    <a:pt x="1693" y="5096"/>
                    <a:pt x="1714" y="5075"/>
                  </a:cubicBezTo>
                  <a:cubicBezTo>
                    <a:pt x="1755" y="5034"/>
                    <a:pt x="1755" y="5014"/>
                    <a:pt x="1796" y="4972"/>
                  </a:cubicBezTo>
                  <a:cubicBezTo>
                    <a:pt x="1817" y="4910"/>
                    <a:pt x="1817" y="4848"/>
                    <a:pt x="1817" y="4807"/>
                  </a:cubicBezTo>
                  <a:cubicBezTo>
                    <a:pt x="1817" y="4725"/>
                    <a:pt x="1796" y="4663"/>
                    <a:pt x="1796" y="4580"/>
                  </a:cubicBezTo>
                  <a:lnTo>
                    <a:pt x="1714" y="4188"/>
                  </a:lnTo>
                  <a:cubicBezTo>
                    <a:pt x="1693" y="4064"/>
                    <a:pt x="1611" y="3940"/>
                    <a:pt x="1549" y="3796"/>
                  </a:cubicBezTo>
                  <a:cubicBezTo>
                    <a:pt x="1507" y="3692"/>
                    <a:pt x="1445" y="3589"/>
                    <a:pt x="1404" y="3527"/>
                  </a:cubicBezTo>
                  <a:cubicBezTo>
                    <a:pt x="1342" y="3424"/>
                    <a:pt x="1301" y="3341"/>
                    <a:pt x="1218" y="3238"/>
                  </a:cubicBezTo>
                  <a:cubicBezTo>
                    <a:pt x="1156" y="3135"/>
                    <a:pt x="1095" y="3052"/>
                    <a:pt x="1033" y="2949"/>
                  </a:cubicBezTo>
                  <a:lnTo>
                    <a:pt x="806" y="2640"/>
                  </a:lnTo>
                  <a:cubicBezTo>
                    <a:pt x="785" y="2619"/>
                    <a:pt x="744" y="2557"/>
                    <a:pt x="723" y="2536"/>
                  </a:cubicBezTo>
                  <a:lnTo>
                    <a:pt x="723" y="2516"/>
                  </a:lnTo>
                  <a:cubicBezTo>
                    <a:pt x="723" y="2495"/>
                    <a:pt x="702" y="2454"/>
                    <a:pt x="702" y="2433"/>
                  </a:cubicBezTo>
                  <a:lnTo>
                    <a:pt x="702" y="2454"/>
                  </a:lnTo>
                  <a:cubicBezTo>
                    <a:pt x="682" y="2350"/>
                    <a:pt x="620" y="2247"/>
                    <a:pt x="599" y="2185"/>
                  </a:cubicBezTo>
                  <a:cubicBezTo>
                    <a:pt x="578" y="2103"/>
                    <a:pt x="537" y="2020"/>
                    <a:pt x="537" y="1917"/>
                  </a:cubicBezTo>
                  <a:lnTo>
                    <a:pt x="537" y="1587"/>
                  </a:lnTo>
                  <a:cubicBezTo>
                    <a:pt x="537" y="1525"/>
                    <a:pt x="496" y="1483"/>
                    <a:pt x="434" y="1483"/>
                  </a:cubicBezTo>
                  <a:cubicBezTo>
                    <a:pt x="434" y="1422"/>
                    <a:pt x="475" y="1380"/>
                    <a:pt x="475" y="1318"/>
                  </a:cubicBezTo>
                  <a:cubicBezTo>
                    <a:pt x="496" y="1277"/>
                    <a:pt x="496" y="1194"/>
                    <a:pt x="516" y="1153"/>
                  </a:cubicBezTo>
                  <a:cubicBezTo>
                    <a:pt x="558" y="1071"/>
                    <a:pt x="578" y="1009"/>
                    <a:pt x="578" y="947"/>
                  </a:cubicBezTo>
                  <a:cubicBezTo>
                    <a:pt x="599" y="885"/>
                    <a:pt x="599" y="844"/>
                    <a:pt x="599" y="761"/>
                  </a:cubicBezTo>
                  <a:cubicBezTo>
                    <a:pt x="599" y="678"/>
                    <a:pt x="578" y="596"/>
                    <a:pt x="578" y="534"/>
                  </a:cubicBezTo>
                  <a:cubicBezTo>
                    <a:pt x="558" y="451"/>
                    <a:pt x="516" y="369"/>
                    <a:pt x="475" y="286"/>
                  </a:cubicBezTo>
                  <a:lnTo>
                    <a:pt x="310" y="59"/>
                  </a:lnTo>
                  <a:cubicBezTo>
                    <a:pt x="295" y="30"/>
                    <a:pt x="250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1" name="Google Shape;2181;p49"/>
            <p:cNvSpPr/>
            <p:nvPr/>
          </p:nvSpPr>
          <p:spPr>
            <a:xfrm rot="1636890">
              <a:off x="7139595" y="2570787"/>
              <a:ext cx="147350" cy="166508"/>
            </a:xfrm>
            <a:custGeom>
              <a:rect b="b" l="l" r="r" t="t"/>
              <a:pathLst>
                <a:path extrusionOk="0" h="2590" w="2292">
                  <a:moveTo>
                    <a:pt x="1548" y="1831"/>
                  </a:moveTo>
                  <a:cubicBezTo>
                    <a:pt x="1548" y="1851"/>
                    <a:pt x="1569" y="1851"/>
                    <a:pt x="1569" y="1851"/>
                  </a:cubicBezTo>
                  <a:lnTo>
                    <a:pt x="1548" y="1831"/>
                  </a:lnTo>
                  <a:close/>
                  <a:moveTo>
                    <a:pt x="354" y="1"/>
                  </a:moveTo>
                  <a:cubicBezTo>
                    <a:pt x="339" y="1"/>
                    <a:pt x="324" y="5"/>
                    <a:pt x="310" y="14"/>
                  </a:cubicBezTo>
                  <a:cubicBezTo>
                    <a:pt x="268" y="14"/>
                    <a:pt x="268" y="35"/>
                    <a:pt x="268" y="76"/>
                  </a:cubicBezTo>
                  <a:lnTo>
                    <a:pt x="248" y="35"/>
                  </a:lnTo>
                  <a:cubicBezTo>
                    <a:pt x="227" y="14"/>
                    <a:pt x="191" y="4"/>
                    <a:pt x="152" y="4"/>
                  </a:cubicBezTo>
                  <a:cubicBezTo>
                    <a:pt x="114" y="4"/>
                    <a:pt x="72" y="14"/>
                    <a:pt x="41" y="35"/>
                  </a:cubicBezTo>
                  <a:cubicBezTo>
                    <a:pt x="0" y="97"/>
                    <a:pt x="0" y="200"/>
                    <a:pt x="41" y="241"/>
                  </a:cubicBezTo>
                  <a:cubicBezTo>
                    <a:pt x="124" y="324"/>
                    <a:pt x="207" y="406"/>
                    <a:pt x="268" y="448"/>
                  </a:cubicBezTo>
                  <a:lnTo>
                    <a:pt x="516" y="695"/>
                  </a:lnTo>
                  <a:cubicBezTo>
                    <a:pt x="578" y="757"/>
                    <a:pt x="640" y="819"/>
                    <a:pt x="681" y="902"/>
                  </a:cubicBezTo>
                  <a:cubicBezTo>
                    <a:pt x="764" y="964"/>
                    <a:pt x="826" y="1046"/>
                    <a:pt x="888" y="1108"/>
                  </a:cubicBezTo>
                  <a:cubicBezTo>
                    <a:pt x="950" y="1150"/>
                    <a:pt x="1032" y="1212"/>
                    <a:pt x="1074" y="1273"/>
                  </a:cubicBezTo>
                  <a:cubicBezTo>
                    <a:pt x="1136" y="1335"/>
                    <a:pt x="1177" y="1418"/>
                    <a:pt x="1239" y="1459"/>
                  </a:cubicBezTo>
                  <a:cubicBezTo>
                    <a:pt x="1342" y="1583"/>
                    <a:pt x="1466" y="1686"/>
                    <a:pt x="1569" y="1851"/>
                  </a:cubicBezTo>
                  <a:cubicBezTo>
                    <a:pt x="1693" y="1996"/>
                    <a:pt x="1796" y="2182"/>
                    <a:pt x="1899" y="2347"/>
                  </a:cubicBezTo>
                  <a:cubicBezTo>
                    <a:pt x="1920" y="2388"/>
                    <a:pt x="1961" y="2409"/>
                    <a:pt x="1982" y="2471"/>
                  </a:cubicBezTo>
                  <a:cubicBezTo>
                    <a:pt x="2003" y="2491"/>
                    <a:pt x="2023" y="2512"/>
                    <a:pt x="2064" y="2512"/>
                  </a:cubicBezTo>
                  <a:cubicBezTo>
                    <a:pt x="2085" y="2553"/>
                    <a:pt x="2106" y="2574"/>
                    <a:pt x="2168" y="2574"/>
                  </a:cubicBezTo>
                  <a:cubicBezTo>
                    <a:pt x="2178" y="2584"/>
                    <a:pt x="2183" y="2589"/>
                    <a:pt x="2186" y="2589"/>
                  </a:cubicBezTo>
                  <a:cubicBezTo>
                    <a:pt x="2188" y="2589"/>
                    <a:pt x="2188" y="2584"/>
                    <a:pt x="2188" y="2574"/>
                  </a:cubicBezTo>
                  <a:cubicBezTo>
                    <a:pt x="2271" y="2553"/>
                    <a:pt x="2292" y="2491"/>
                    <a:pt x="2271" y="2450"/>
                  </a:cubicBezTo>
                  <a:cubicBezTo>
                    <a:pt x="2250" y="2368"/>
                    <a:pt x="2209" y="2285"/>
                    <a:pt x="2168" y="2202"/>
                  </a:cubicBezTo>
                  <a:cubicBezTo>
                    <a:pt x="2106" y="2099"/>
                    <a:pt x="2044" y="1996"/>
                    <a:pt x="1982" y="1893"/>
                  </a:cubicBezTo>
                  <a:cubicBezTo>
                    <a:pt x="1858" y="1666"/>
                    <a:pt x="1693" y="1459"/>
                    <a:pt x="1548" y="1253"/>
                  </a:cubicBezTo>
                  <a:cubicBezTo>
                    <a:pt x="1383" y="1046"/>
                    <a:pt x="1218" y="840"/>
                    <a:pt x="1032" y="633"/>
                  </a:cubicBezTo>
                  <a:lnTo>
                    <a:pt x="867" y="489"/>
                  </a:lnTo>
                  <a:lnTo>
                    <a:pt x="723" y="324"/>
                  </a:lnTo>
                  <a:lnTo>
                    <a:pt x="661" y="283"/>
                  </a:lnTo>
                  <a:cubicBezTo>
                    <a:pt x="619" y="221"/>
                    <a:pt x="557" y="138"/>
                    <a:pt x="516" y="97"/>
                  </a:cubicBezTo>
                  <a:cubicBezTo>
                    <a:pt x="468" y="49"/>
                    <a:pt x="408" y="1"/>
                    <a:pt x="3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2" name="Google Shape;2182;p49"/>
            <p:cNvSpPr/>
            <p:nvPr/>
          </p:nvSpPr>
          <p:spPr>
            <a:xfrm rot="1636890">
              <a:off x="7189419" y="2635059"/>
              <a:ext cx="184508" cy="160657"/>
            </a:xfrm>
            <a:custGeom>
              <a:rect b="b" l="l" r="r" t="t"/>
              <a:pathLst>
                <a:path extrusionOk="0" h="2499" w="2870">
                  <a:moveTo>
                    <a:pt x="83" y="0"/>
                  </a:moveTo>
                  <a:cubicBezTo>
                    <a:pt x="62" y="21"/>
                    <a:pt x="42" y="21"/>
                    <a:pt x="42" y="83"/>
                  </a:cubicBezTo>
                  <a:cubicBezTo>
                    <a:pt x="0" y="124"/>
                    <a:pt x="42" y="207"/>
                    <a:pt x="103" y="207"/>
                  </a:cubicBezTo>
                  <a:cubicBezTo>
                    <a:pt x="145" y="207"/>
                    <a:pt x="165" y="207"/>
                    <a:pt x="186" y="227"/>
                  </a:cubicBezTo>
                  <a:lnTo>
                    <a:pt x="413" y="310"/>
                  </a:lnTo>
                  <a:cubicBezTo>
                    <a:pt x="516" y="351"/>
                    <a:pt x="620" y="372"/>
                    <a:pt x="702" y="413"/>
                  </a:cubicBezTo>
                  <a:cubicBezTo>
                    <a:pt x="723" y="434"/>
                    <a:pt x="764" y="434"/>
                    <a:pt x="805" y="455"/>
                  </a:cubicBezTo>
                  <a:lnTo>
                    <a:pt x="785" y="434"/>
                  </a:lnTo>
                  <a:lnTo>
                    <a:pt x="785" y="434"/>
                  </a:lnTo>
                  <a:cubicBezTo>
                    <a:pt x="888" y="496"/>
                    <a:pt x="991" y="537"/>
                    <a:pt x="1074" y="599"/>
                  </a:cubicBezTo>
                  <a:lnTo>
                    <a:pt x="1383" y="826"/>
                  </a:lnTo>
                  <a:lnTo>
                    <a:pt x="1487" y="929"/>
                  </a:lnTo>
                  <a:cubicBezTo>
                    <a:pt x="1528" y="971"/>
                    <a:pt x="1590" y="1012"/>
                    <a:pt x="1610" y="1053"/>
                  </a:cubicBezTo>
                  <a:cubicBezTo>
                    <a:pt x="1714" y="1136"/>
                    <a:pt x="1817" y="1239"/>
                    <a:pt x="1899" y="1342"/>
                  </a:cubicBezTo>
                  <a:cubicBezTo>
                    <a:pt x="2023" y="1466"/>
                    <a:pt x="2127" y="1590"/>
                    <a:pt x="2230" y="1755"/>
                  </a:cubicBezTo>
                  <a:cubicBezTo>
                    <a:pt x="2271" y="1858"/>
                    <a:pt x="2354" y="1962"/>
                    <a:pt x="2416" y="2065"/>
                  </a:cubicBezTo>
                  <a:cubicBezTo>
                    <a:pt x="2477" y="2189"/>
                    <a:pt x="2539" y="2292"/>
                    <a:pt x="2622" y="2416"/>
                  </a:cubicBezTo>
                  <a:cubicBezTo>
                    <a:pt x="2643" y="2478"/>
                    <a:pt x="2684" y="2498"/>
                    <a:pt x="2746" y="2498"/>
                  </a:cubicBezTo>
                  <a:cubicBezTo>
                    <a:pt x="2725" y="2457"/>
                    <a:pt x="2746" y="2457"/>
                    <a:pt x="2766" y="2457"/>
                  </a:cubicBezTo>
                  <a:cubicBezTo>
                    <a:pt x="2849" y="2416"/>
                    <a:pt x="2870" y="2312"/>
                    <a:pt x="2849" y="2251"/>
                  </a:cubicBezTo>
                  <a:cubicBezTo>
                    <a:pt x="2808" y="2147"/>
                    <a:pt x="2766" y="2065"/>
                    <a:pt x="2725" y="1962"/>
                  </a:cubicBezTo>
                  <a:cubicBezTo>
                    <a:pt x="2663" y="1879"/>
                    <a:pt x="2622" y="1776"/>
                    <a:pt x="2560" y="1693"/>
                  </a:cubicBezTo>
                  <a:cubicBezTo>
                    <a:pt x="2519" y="1631"/>
                    <a:pt x="2457" y="1528"/>
                    <a:pt x="2416" y="1445"/>
                  </a:cubicBezTo>
                  <a:cubicBezTo>
                    <a:pt x="2354" y="1363"/>
                    <a:pt x="2312" y="1322"/>
                    <a:pt x="2250" y="1239"/>
                  </a:cubicBezTo>
                  <a:cubicBezTo>
                    <a:pt x="2188" y="1136"/>
                    <a:pt x="2065" y="1053"/>
                    <a:pt x="2003" y="971"/>
                  </a:cubicBezTo>
                  <a:cubicBezTo>
                    <a:pt x="1941" y="950"/>
                    <a:pt x="1920" y="909"/>
                    <a:pt x="1858" y="867"/>
                  </a:cubicBezTo>
                  <a:cubicBezTo>
                    <a:pt x="1817" y="826"/>
                    <a:pt x="1776" y="806"/>
                    <a:pt x="1734" y="744"/>
                  </a:cubicBezTo>
                  <a:cubicBezTo>
                    <a:pt x="1672" y="661"/>
                    <a:pt x="1548" y="599"/>
                    <a:pt x="1487" y="517"/>
                  </a:cubicBezTo>
                  <a:cubicBezTo>
                    <a:pt x="1342" y="434"/>
                    <a:pt x="1259" y="331"/>
                    <a:pt x="1115" y="289"/>
                  </a:cubicBezTo>
                  <a:cubicBezTo>
                    <a:pt x="1074" y="248"/>
                    <a:pt x="991" y="227"/>
                    <a:pt x="929" y="207"/>
                  </a:cubicBezTo>
                  <a:cubicBezTo>
                    <a:pt x="867" y="186"/>
                    <a:pt x="785" y="145"/>
                    <a:pt x="743" y="124"/>
                  </a:cubicBezTo>
                  <a:cubicBezTo>
                    <a:pt x="681" y="104"/>
                    <a:pt x="599" y="104"/>
                    <a:pt x="558" y="83"/>
                  </a:cubicBezTo>
                  <a:cubicBezTo>
                    <a:pt x="496" y="42"/>
                    <a:pt x="454" y="42"/>
                    <a:pt x="392" y="21"/>
                  </a:cubicBezTo>
                  <a:cubicBezTo>
                    <a:pt x="351" y="21"/>
                    <a:pt x="289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3" name="Google Shape;2183;p49"/>
            <p:cNvSpPr/>
            <p:nvPr/>
          </p:nvSpPr>
          <p:spPr>
            <a:xfrm rot="1636890">
              <a:off x="7312375" y="2836024"/>
              <a:ext cx="17294" cy="17294"/>
            </a:xfrm>
            <a:custGeom>
              <a:rect b="b" l="l" r="r" t="t"/>
              <a:pathLst>
                <a:path extrusionOk="0" h="269" w="269">
                  <a:moveTo>
                    <a:pt x="145" y="0"/>
                  </a:moveTo>
                  <a:cubicBezTo>
                    <a:pt x="62" y="0"/>
                    <a:pt x="0" y="62"/>
                    <a:pt x="0" y="145"/>
                  </a:cubicBezTo>
                  <a:cubicBezTo>
                    <a:pt x="0" y="207"/>
                    <a:pt x="62" y="269"/>
                    <a:pt x="145" y="269"/>
                  </a:cubicBezTo>
                  <a:cubicBezTo>
                    <a:pt x="186" y="269"/>
                    <a:pt x="269" y="207"/>
                    <a:pt x="269" y="145"/>
                  </a:cubicBezTo>
                  <a:cubicBezTo>
                    <a:pt x="269" y="62"/>
                    <a:pt x="207" y="0"/>
                    <a:pt x="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4" name="Google Shape;2184;p49"/>
            <p:cNvSpPr/>
            <p:nvPr/>
          </p:nvSpPr>
          <p:spPr>
            <a:xfrm rot="1636890">
              <a:off x="6386821" y="3157068"/>
              <a:ext cx="165993" cy="122791"/>
            </a:xfrm>
            <a:custGeom>
              <a:rect b="b" l="l" r="r" t="t"/>
              <a:pathLst>
                <a:path extrusionOk="0" h="1910" w="2582">
                  <a:moveTo>
                    <a:pt x="2157" y="1"/>
                  </a:moveTo>
                  <a:cubicBezTo>
                    <a:pt x="2136" y="1"/>
                    <a:pt x="2113" y="3"/>
                    <a:pt x="2086" y="10"/>
                  </a:cubicBezTo>
                  <a:lnTo>
                    <a:pt x="1982" y="10"/>
                  </a:lnTo>
                  <a:cubicBezTo>
                    <a:pt x="1941" y="10"/>
                    <a:pt x="1900" y="10"/>
                    <a:pt x="1858" y="51"/>
                  </a:cubicBezTo>
                  <a:cubicBezTo>
                    <a:pt x="1776" y="51"/>
                    <a:pt x="1673" y="72"/>
                    <a:pt x="1590" y="93"/>
                  </a:cubicBezTo>
                  <a:cubicBezTo>
                    <a:pt x="1528" y="113"/>
                    <a:pt x="1446" y="175"/>
                    <a:pt x="1342" y="217"/>
                  </a:cubicBezTo>
                  <a:cubicBezTo>
                    <a:pt x="1074" y="340"/>
                    <a:pt x="847" y="568"/>
                    <a:pt x="641" y="753"/>
                  </a:cubicBezTo>
                  <a:lnTo>
                    <a:pt x="496" y="918"/>
                  </a:lnTo>
                  <a:cubicBezTo>
                    <a:pt x="434" y="1001"/>
                    <a:pt x="352" y="1042"/>
                    <a:pt x="310" y="1125"/>
                  </a:cubicBezTo>
                  <a:cubicBezTo>
                    <a:pt x="269" y="1146"/>
                    <a:pt x="248" y="1207"/>
                    <a:pt x="228" y="1228"/>
                  </a:cubicBezTo>
                  <a:cubicBezTo>
                    <a:pt x="207" y="1249"/>
                    <a:pt x="166" y="1311"/>
                    <a:pt x="145" y="1352"/>
                  </a:cubicBezTo>
                  <a:cubicBezTo>
                    <a:pt x="124" y="1414"/>
                    <a:pt x="104" y="1435"/>
                    <a:pt x="83" y="1497"/>
                  </a:cubicBezTo>
                  <a:cubicBezTo>
                    <a:pt x="83" y="1517"/>
                    <a:pt x="42" y="1538"/>
                    <a:pt x="42" y="1558"/>
                  </a:cubicBezTo>
                  <a:cubicBezTo>
                    <a:pt x="42" y="1600"/>
                    <a:pt x="21" y="1620"/>
                    <a:pt x="21" y="1641"/>
                  </a:cubicBezTo>
                  <a:cubicBezTo>
                    <a:pt x="21" y="1662"/>
                    <a:pt x="21" y="1703"/>
                    <a:pt x="42" y="1724"/>
                  </a:cubicBezTo>
                  <a:cubicBezTo>
                    <a:pt x="42" y="1744"/>
                    <a:pt x="21" y="1744"/>
                    <a:pt x="21" y="1765"/>
                  </a:cubicBezTo>
                  <a:cubicBezTo>
                    <a:pt x="1" y="1806"/>
                    <a:pt x="1" y="1847"/>
                    <a:pt x="21" y="1868"/>
                  </a:cubicBezTo>
                  <a:cubicBezTo>
                    <a:pt x="42" y="1868"/>
                    <a:pt x="42" y="1909"/>
                    <a:pt x="83" y="1909"/>
                  </a:cubicBezTo>
                  <a:cubicBezTo>
                    <a:pt x="104" y="1909"/>
                    <a:pt x="124" y="1868"/>
                    <a:pt x="124" y="1847"/>
                  </a:cubicBezTo>
                  <a:lnTo>
                    <a:pt x="228" y="1744"/>
                  </a:lnTo>
                  <a:cubicBezTo>
                    <a:pt x="248" y="1724"/>
                    <a:pt x="290" y="1703"/>
                    <a:pt x="310" y="1641"/>
                  </a:cubicBezTo>
                  <a:cubicBezTo>
                    <a:pt x="352" y="1558"/>
                    <a:pt x="434" y="1497"/>
                    <a:pt x="517" y="1414"/>
                  </a:cubicBezTo>
                  <a:lnTo>
                    <a:pt x="888" y="1104"/>
                  </a:lnTo>
                  <a:cubicBezTo>
                    <a:pt x="1033" y="1001"/>
                    <a:pt x="1177" y="918"/>
                    <a:pt x="1342" y="815"/>
                  </a:cubicBezTo>
                  <a:cubicBezTo>
                    <a:pt x="1384" y="795"/>
                    <a:pt x="1466" y="774"/>
                    <a:pt x="1528" y="712"/>
                  </a:cubicBezTo>
                  <a:cubicBezTo>
                    <a:pt x="1590" y="691"/>
                    <a:pt x="1673" y="629"/>
                    <a:pt x="1755" y="609"/>
                  </a:cubicBezTo>
                  <a:cubicBezTo>
                    <a:pt x="1817" y="588"/>
                    <a:pt x="1879" y="568"/>
                    <a:pt x="1962" y="506"/>
                  </a:cubicBezTo>
                  <a:cubicBezTo>
                    <a:pt x="2003" y="485"/>
                    <a:pt x="2065" y="464"/>
                    <a:pt x="2106" y="464"/>
                  </a:cubicBezTo>
                  <a:cubicBezTo>
                    <a:pt x="2189" y="423"/>
                    <a:pt x="2292" y="423"/>
                    <a:pt x="2375" y="423"/>
                  </a:cubicBezTo>
                  <a:lnTo>
                    <a:pt x="2416" y="423"/>
                  </a:lnTo>
                  <a:cubicBezTo>
                    <a:pt x="2478" y="423"/>
                    <a:pt x="2498" y="423"/>
                    <a:pt x="2519" y="402"/>
                  </a:cubicBezTo>
                  <a:cubicBezTo>
                    <a:pt x="2581" y="382"/>
                    <a:pt x="2581" y="299"/>
                    <a:pt x="2581" y="258"/>
                  </a:cubicBezTo>
                  <a:cubicBezTo>
                    <a:pt x="2560" y="196"/>
                    <a:pt x="2498" y="155"/>
                    <a:pt x="2416" y="155"/>
                  </a:cubicBezTo>
                  <a:lnTo>
                    <a:pt x="2416" y="113"/>
                  </a:lnTo>
                  <a:cubicBezTo>
                    <a:pt x="2416" y="93"/>
                    <a:pt x="2395" y="72"/>
                    <a:pt x="2375" y="51"/>
                  </a:cubicBezTo>
                  <a:cubicBezTo>
                    <a:pt x="2333" y="10"/>
                    <a:pt x="2313" y="10"/>
                    <a:pt x="2292" y="10"/>
                  </a:cubicBezTo>
                  <a:cubicBezTo>
                    <a:pt x="2237" y="10"/>
                    <a:pt x="2200" y="1"/>
                    <a:pt x="2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5" name="Google Shape;2185;p49"/>
            <p:cNvSpPr/>
            <p:nvPr/>
          </p:nvSpPr>
          <p:spPr>
            <a:xfrm rot="1636890">
              <a:off x="6383473" y="3180422"/>
              <a:ext cx="163293" cy="94311"/>
            </a:xfrm>
            <a:custGeom>
              <a:rect b="b" l="l" r="r" t="t"/>
              <a:pathLst>
                <a:path extrusionOk="0" h="1467" w="2540">
                  <a:moveTo>
                    <a:pt x="2250" y="1"/>
                  </a:moveTo>
                  <a:cubicBezTo>
                    <a:pt x="2188" y="1"/>
                    <a:pt x="2127" y="1"/>
                    <a:pt x="2065" y="21"/>
                  </a:cubicBezTo>
                  <a:cubicBezTo>
                    <a:pt x="1982" y="42"/>
                    <a:pt x="1920" y="42"/>
                    <a:pt x="1837" y="83"/>
                  </a:cubicBezTo>
                  <a:cubicBezTo>
                    <a:pt x="1776" y="104"/>
                    <a:pt x="1755" y="104"/>
                    <a:pt x="1714" y="125"/>
                  </a:cubicBezTo>
                  <a:lnTo>
                    <a:pt x="1548" y="207"/>
                  </a:lnTo>
                  <a:cubicBezTo>
                    <a:pt x="1445" y="248"/>
                    <a:pt x="1342" y="310"/>
                    <a:pt x="1239" y="393"/>
                  </a:cubicBezTo>
                  <a:cubicBezTo>
                    <a:pt x="1136" y="434"/>
                    <a:pt x="1032" y="517"/>
                    <a:pt x="929" y="558"/>
                  </a:cubicBezTo>
                  <a:cubicBezTo>
                    <a:pt x="826" y="641"/>
                    <a:pt x="743" y="703"/>
                    <a:pt x="640" y="765"/>
                  </a:cubicBezTo>
                  <a:cubicBezTo>
                    <a:pt x="599" y="826"/>
                    <a:pt x="537" y="847"/>
                    <a:pt x="496" y="909"/>
                  </a:cubicBezTo>
                  <a:cubicBezTo>
                    <a:pt x="434" y="950"/>
                    <a:pt x="392" y="971"/>
                    <a:pt x="331" y="1033"/>
                  </a:cubicBezTo>
                  <a:lnTo>
                    <a:pt x="21" y="1343"/>
                  </a:lnTo>
                  <a:cubicBezTo>
                    <a:pt x="0" y="1363"/>
                    <a:pt x="0" y="1363"/>
                    <a:pt x="0" y="1384"/>
                  </a:cubicBezTo>
                  <a:lnTo>
                    <a:pt x="0" y="1446"/>
                  </a:lnTo>
                  <a:cubicBezTo>
                    <a:pt x="0" y="1466"/>
                    <a:pt x="21" y="1466"/>
                    <a:pt x="41" y="1466"/>
                  </a:cubicBezTo>
                  <a:lnTo>
                    <a:pt x="186" y="1466"/>
                  </a:lnTo>
                  <a:lnTo>
                    <a:pt x="331" y="1322"/>
                  </a:lnTo>
                  <a:cubicBezTo>
                    <a:pt x="392" y="1260"/>
                    <a:pt x="434" y="1219"/>
                    <a:pt x="496" y="1136"/>
                  </a:cubicBezTo>
                  <a:lnTo>
                    <a:pt x="475" y="1136"/>
                  </a:lnTo>
                  <a:cubicBezTo>
                    <a:pt x="537" y="1054"/>
                    <a:pt x="620" y="971"/>
                    <a:pt x="702" y="930"/>
                  </a:cubicBezTo>
                  <a:cubicBezTo>
                    <a:pt x="785" y="847"/>
                    <a:pt x="847" y="765"/>
                    <a:pt x="950" y="723"/>
                  </a:cubicBezTo>
                  <a:cubicBezTo>
                    <a:pt x="1032" y="661"/>
                    <a:pt x="1115" y="620"/>
                    <a:pt x="1156" y="558"/>
                  </a:cubicBezTo>
                  <a:cubicBezTo>
                    <a:pt x="1239" y="517"/>
                    <a:pt x="1342" y="455"/>
                    <a:pt x="1425" y="414"/>
                  </a:cubicBezTo>
                  <a:cubicBezTo>
                    <a:pt x="1548" y="352"/>
                    <a:pt x="1652" y="310"/>
                    <a:pt x="1776" y="248"/>
                  </a:cubicBezTo>
                  <a:cubicBezTo>
                    <a:pt x="1837" y="228"/>
                    <a:pt x="1879" y="207"/>
                    <a:pt x="1941" y="207"/>
                  </a:cubicBezTo>
                  <a:cubicBezTo>
                    <a:pt x="1982" y="207"/>
                    <a:pt x="2023" y="187"/>
                    <a:pt x="2065" y="187"/>
                  </a:cubicBezTo>
                  <a:cubicBezTo>
                    <a:pt x="2127" y="187"/>
                    <a:pt x="2168" y="145"/>
                    <a:pt x="2230" y="145"/>
                  </a:cubicBezTo>
                  <a:cubicBezTo>
                    <a:pt x="2271" y="145"/>
                    <a:pt x="2333" y="125"/>
                    <a:pt x="2354" y="125"/>
                  </a:cubicBezTo>
                  <a:cubicBezTo>
                    <a:pt x="2374" y="125"/>
                    <a:pt x="2395" y="125"/>
                    <a:pt x="2457" y="145"/>
                  </a:cubicBezTo>
                  <a:cubicBezTo>
                    <a:pt x="2477" y="145"/>
                    <a:pt x="2498" y="145"/>
                    <a:pt x="2498" y="125"/>
                  </a:cubicBezTo>
                  <a:cubicBezTo>
                    <a:pt x="2539" y="125"/>
                    <a:pt x="2539" y="104"/>
                    <a:pt x="2539" y="83"/>
                  </a:cubicBezTo>
                  <a:cubicBezTo>
                    <a:pt x="2539" y="42"/>
                    <a:pt x="2539" y="21"/>
                    <a:pt x="2498" y="21"/>
                  </a:cubicBezTo>
                  <a:cubicBezTo>
                    <a:pt x="2498" y="1"/>
                    <a:pt x="2477" y="1"/>
                    <a:pt x="2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6" name="Google Shape;2186;p49"/>
            <p:cNvSpPr/>
            <p:nvPr/>
          </p:nvSpPr>
          <p:spPr>
            <a:xfrm rot="1636890">
              <a:off x="5797244" y="2788921"/>
              <a:ext cx="200452" cy="229446"/>
            </a:xfrm>
            <a:custGeom>
              <a:rect b="b" l="l" r="r" t="t"/>
              <a:pathLst>
                <a:path extrusionOk="0" h="3569" w="3118">
                  <a:moveTo>
                    <a:pt x="96" y="0"/>
                  </a:moveTo>
                  <a:cubicBezTo>
                    <a:pt x="69" y="0"/>
                    <a:pt x="35" y="24"/>
                    <a:pt x="21" y="39"/>
                  </a:cubicBezTo>
                  <a:cubicBezTo>
                    <a:pt x="0" y="59"/>
                    <a:pt x="21" y="121"/>
                    <a:pt x="42" y="142"/>
                  </a:cubicBezTo>
                  <a:cubicBezTo>
                    <a:pt x="104" y="163"/>
                    <a:pt x="145" y="224"/>
                    <a:pt x="207" y="245"/>
                  </a:cubicBezTo>
                  <a:cubicBezTo>
                    <a:pt x="248" y="266"/>
                    <a:pt x="331" y="328"/>
                    <a:pt x="393" y="369"/>
                  </a:cubicBezTo>
                  <a:cubicBezTo>
                    <a:pt x="455" y="431"/>
                    <a:pt x="537" y="493"/>
                    <a:pt x="620" y="555"/>
                  </a:cubicBezTo>
                  <a:cubicBezTo>
                    <a:pt x="702" y="637"/>
                    <a:pt x="806" y="699"/>
                    <a:pt x="868" y="782"/>
                  </a:cubicBezTo>
                  <a:lnTo>
                    <a:pt x="1033" y="947"/>
                  </a:lnTo>
                  <a:cubicBezTo>
                    <a:pt x="1074" y="988"/>
                    <a:pt x="1136" y="1050"/>
                    <a:pt x="1157" y="1092"/>
                  </a:cubicBezTo>
                  <a:cubicBezTo>
                    <a:pt x="1260" y="1195"/>
                    <a:pt x="1342" y="1298"/>
                    <a:pt x="1425" y="1422"/>
                  </a:cubicBezTo>
                  <a:lnTo>
                    <a:pt x="1425" y="1401"/>
                  </a:lnTo>
                  <a:cubicBezTo>
                    <a:pt x="1446" y="1422"/>
                    <a:pt x="1446" y="1463"/>
                    <a:pt x="1466" y="1484"/>
                  </a:cubicBezTo>
                  <a:lnTo>
                    <a:pt x="1528" y="1525"/>
                  </a:lnTo>
                  <a:lnTo>
                    <a:pt x="1673" y="1773"/>
                  </a:lnTo>
                  <a:cubicBezTo>
                    <a:pt x="1735" y="1835"/>
                    <a:pt x="1796" y="1938"/>
                    <a:pt x="1858" y="2020"/>
                  </a:cubicBezTo>
                  <a:cubicBezTo>
                    <a:pt x="1900" y="2124"/>
                    <a:pt x="1962" y="2206"/>
                    <a:pt x="2044" y="2289"/>
                  </a:cubicBezTo>
                  <a:lnTo>
                    <a:pt x="2189" y="2516"/>
                  </a:lnTo>
                  <a:cubicBezTo>
                    <a:pt x="2292" y="2660"/>
                    <a:pt x="2375" y="2846"/>
                    <a:pt x="2478" y="3011"/>
                  </a:cubicBezTo>
                  <a:cubicBezTo>
                    <a:pt x="2519" y="3073"/>
                    <a:pt x="2560" y="3156"/>
                    <a:pt x="2602" y="3238"/>
                  </a:cubicBezTo>
                  <a:cubicBezTo>
                    <a:pt x="2622" y="3259"/>
                    <a:pt x="2664" y="3321"/>
                    <a:pt x="2684" y="3342"/>
                  </a:cubicBezTo>
                  <a:cubicBezTo>
                    <a:pt x="2684" y="3362"/>
                    <a:pt x="2705" y="3362"/>
                    <a:pt x="2705" y="3383"/>
                  </a:cubicBezTo>
                  <a:cubicBezTo>
                    <a:pt x="2705" y="3424"/>
                    <a:pt x="2725" y="3424"/>
                    <a:pt x="2725" y="3445"/>
                  </a:cubicBezTo>
                  <a:cubicBezTo>
                    <a:pt x="2725" y="3445"/>
                    <a:pt x="2725" y="3466"/>
                    <a:pt x="2767" y="3466"/>
                  </a:cubicBezTo>
                  <a:cubicBezTo>
                    <a:pt x="2787" y="3527"/>
                    <a:pt x="2870" y="3569"/>
                    <a:pt x="2911" y="3569"/>
                  </a:cubicBezTo>
                  <a:lnTo>
                    <a:pt x="2973" y="3569"/>
                  </a:lnTo>
                  <a:cubicBezTo>
                    <a:pt x="3076" y="3548"/>
                    <a:pt x="3118" y="3445"/>
                    <a:pt x="3097" y="3342"/>
                  </a:cubicBezTo>
                  <a:cubicBezTo>
                    <a:pt x="3097" y="3321"/>
                    <a:pt x="3097" y="3280"/>
                    <a:pt x="3076" y="3259"/>
                  </a:cubicBezTo>
                  <a:cubicBezTo>
                    <a:pt x="3076" y="3238"/>
                    <a:pt x="3035" y="3177"/>
                    <a:pt x="3014" y="3156"/>
                  </a:cubicBezTo>
                  <a:lnTo>
                    <a:pt x="2932" y="3011"/>
                  </a:lnTo>
                  <a:cubicBezTo>
                    <a:pt x="2891" y="2908"/>
                    <a:pt x="2829" y="2784"/>
                    <a:pt x="2746" y="2702"/>
                  </a:cubicBezTo>
                  <a:cubicBezTo>
                    <a:pt x="2705" y="2599"/>
                    <a:pt x="2622" y="2495"/>
                    <a:pt x="2581" y="2392"/>
                  </a:cubicBezTo>
                  <a:cubicBezTo>
                    <a:pt x="2519" y="2289"/>
                    <a:pt x="2436" y="2206"/>
                    <a:pt x="2375" y="2103"/>
                  </a:cubicBezTo>
                  <a:cubicBezTo>
                    <a:pt x="2271" y="1979"/>
                    <a:pt x="2189" y="1835"/>
                    <a:pt x="2086" y="1711"/>
                  </a:cubicBezTo>
                  <a:lnTo>
                    <a:pt x="2086" y="1711"/>
                  </a:lnTo>
                  <a:lnTo>
                    <a:pt x="2106" y="1731"/>
                  </a:lnTo>
                  <a:cubicBezTo>
                    <a:pt x="2065" y="1690"/>
                    <a:pt x="2044" y="1608"/>
                    <a:pt x="1982" y="1566"/>
                  </a:cubicBezTo>
                  <a:lnTo>
                    <a:pt x="1982" y="1566"/>
                  </a:lnTo>
                  <a:cubicBezTo>
                    <a:pt x="1982" y="1587"/>
                    <a:pt x="2003" y="1587"/>
                    <a:pt x="2003" y="1608"/>
                  </a:cubicBezTo>
                  <a:cubicBezTo>
                    <a:pt x="1858" y="1401"/>
                    <a:pt x="1693" y="1215"/>
                    <a:pt x="1528" y="1050"/>
                  </a:cubicBezTo>
                  <a:cubicBezTo>
                    <a:pt x="1363" y="885"/>
                    <a:pt x="1177" y="699"/>
                    <a:pt x="1012" y="575"/>
                  </a:cubicBezTo>
                  <a:cubicBezTo>
                    <a:pt x="847" y="472"/>
                    <a:pt x="723" y="369"/>
                    <a:pt x="537" y="266"/>
                  </a:cubicBezTo>
                  <a:cubicBezTo>
                    <a:pt x="455" y="224"/>
                    <a:pt x="393" y="163"/>
                    <a:pt x="331" y="142"/>
                  </a:cubicBezTo>
                  <a:cubicBezTo>
                    <a:pt x="248" y="80"/>
                    <a:pt x="207" y="59"/>
                    <a:pt x="124" y="18"/>
                  </a:cubicBezTo>
                  <a:cubicBezTo>
                    <a:pt x="118" y="5"/>
                    <a:pt x="108" y="0"/>
                    <a:pt x="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p49"/>
            <p:cNvSpPr/>
            <p:nvPr/>
          </p:nvSpPr>
          <p:spPr>
            <a:xfrm rot="1636890">
              <a:off x="5930043" y="3062685"/>
              <a:ext cx="13372" cy="13372"/>
            </a:xfrm>
            <a:custGeom>
              <a:rect b="b" l="l" r="r" t="t"/>
              <a:pathLst>
                <a:path extrusionOk="0" h="208" w="208">
                  <a:moveTo>
                    <a:pt x="104" y="1"/>
                  </a:moveTo>
                  <a:cubicBezTo>
                    <a:pt x="42" y="1"/>
                    <a:pt x="1" y="63"/>
                    <a:pt x="1" y="104"/>
                  </a:cubicBezTo>
                  <a:cubicBezTo>
                    <a:pt x="1" y="166"/>
                    <a:pt x="42" y="207"/>
                    <a:pt x="104" y="207"/>
                  </a:cubicBezTo>
                  <a:cubicBezTo>
                    <a:pt x="145" y="207"/>
                    <a:pt x="207" y="166"/>
                    <a:pt x="207" y="104"/>
                  </a:cubicBezTo>
                  <a:cubicBezTo>
                    <a:pt x="207" y="63"/>
                    <a:pt x="145" y="1"/>
                    <a:pt x="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8" name="Google Shape;2188;p49"/>
            <p:cNvSpPr/>
            <p:nvPr/>
          </p:nvSpPr>
          <p:spPr>
            <a:xfrm rot="1636890">
              <a:off x="5890438" y="3141435"/>
              <a:ext cx="73032" cy="82032"/>
            </a:xfrm>
            <a:custGeom>
              <a:rect b="b" l="l" r="r" t="t"/>
              <a:pathLst>
                <a:path extrusionOk="0" h="1276" w="1136">
                  <a:moveTo>
                    <a:pt x="83" y="1"/>
                  </a:moveTo>
                  <a:cubicBezTo>
                    <a:pt x="67" y="1"/>
                    <a:pt x="52" y="6"/>
                    <a:pt x="41" y="16"/>
                  </a:cubicBezTo>
                  <a:cubicBezTo>
                    <a:pt x="21" y="37"/>
                    <a:pt x="0" y="58"/>
                    <a:pt x="21" y="120"/>
                  </a:cubicBezTo>
                  <a:cubicBezTo>
                    <a:pt x="103" y="243"/>
                    <a:pt x="165" y="347"/>
                    <a:pt x="268" y="450"/>
                  </a:cubicBezTo>
                  <a:cubicBezTo>
                    <a:pt x="330" y="512"/>
                    <a:pt x="372" y="594"/>
                    <a:pt x="434" y="636"/>
                  </a:cubicBezTo>
                  <a:cubicBezTo>
                    <a:pt x="475" y="698"/>
                    <a:pt x="516" y="739"/>
                    <a:pt x="557" y="801"/>
                  </a:cubicBezTo>
                  <a:lnTo>
                    <a:pt x="557" y="760"/>
                  </a:lnTo>
                  <a:cubicBezTo>
                    <a:pt x="578" y="821"/>
                    <a:pt x="640" y="863"/>
                    <a:pt x="661" y="925"/>
                  </a:cubicBezTo>
                  <a:cubicBezTo>
                    <a:pt x="681" y="966"/>
                    <a:pt x="723" y="1007"/>
                    <a:pt x="764" y="1049"/>
                  </a:cubicBezTo>
                  <a:cubicBezTo>
                    <a:pt x="785" y="1090"/>
                    <a:pt x="826" y="1131"/>
                    <a:pt x="846" y="1172"/>
                  </a:cubicBezTo>
                  <a:cubicBezTo>
                    <a:pt x="867" y="1214"/>
                    <a:pt x="867" y="1234"/>
                    <a:pt x="888" y="1255"/>
                  </a:cubicBezTo>
                  <a:cubicBezTo>
                    <a:pt x="888" y="1251"/>
                    <a:pt x="889" y="1249"/>
                    <a:pt x="892" y="1249"/>
                  </a:cubicBezTo>
                  <a:cubicBezTo>
                    <a:pt x="904" y="1249"/>
                    <a:pt x="937" y="1276"/>
                    <a:pt x="970" y="1276"/>
                  </a:cubicBezTo>
                  <a:cubicBezTo>
                    <a:pt x="991" y="1276"/>
                    <a:pt x="1053" y="1255"/>
                    <a:pt x="1053" y="1234"/>
                  </a:cubicBezTo>
                  <a:lnTo>
                    <a:pt x="1053" y="1214"/>
                  </a:lnTo>
                  <a:lnTo>
                    <a:pt x="1053" y="1172"/>
                  </a:lnTo>
                  <a:lnTo>
                    <a:pt x="1074" y="1172"/>
                  </a:lnTo>
                  <a:cubicBezTo>
                    <a:pt x="1135" y="1152"/>
                    <a:pt x="1135" y="1110"/>
                    <a:pt x="1094" y="1049"/>
                  </a:cubicBezTo>
                  <a:cubicBezTo>
                    <a:pt x="1074" y="1007"/>
                    <a:pt x="1032" y="945"/>
                    <a:pt x="991" y="904"/>
                  </a:cubicBezTo>
                  <a:cubicBezTo>
                    <a:pt x="950" y="821"/>
                    <a:pt x="867" y="739"/>
                    <a:pt x="826" y="656"/>
                  </a:cubicBezTo>
                  <a:cubicBezTo>
                    <a:pt x="764" y="594"/>
                    <a:pt x="681" y="512"/>
                    <a:pt x="640" y="429"/>
                  </a:cubicBezTo>
                  <a:cubicBezTo>
                    <a:pt x="578" y="347"/>
                    <a:pt x="496" y="285"/>
                    <a:pt x="434" y="202"/>
                  </a:cubicBezTo>
                  <a:cubicBezTo>
                    <a:pt x="392" y="182"/>
                    <a:pt x="372" y="120"/>
                    <a:pt x="330" y="99"/>
                  </a:cubicBezTo>
                  <a:cubicBezTo>
                    <a:pt x="310" y="78"/>
                    <a:pt x="268" y="37"/>
                    <a:pt x="227" y="16"/>
                  </a:cubicBezTo>
                  <a:cubicBezTo>
                    <a:pt x="217" y="6"/>
                    <a:pt x="196" y="1"/>
                    <a:pt x="176" y="1"/>
                  </a:cubicBezTo>
                  <a:cubicBezTo>
                    <a:pt x="155" y="1"/>
                    <a:pt x="134" y="6"/>
                    <a:pt x="124" y="16"/>
                  </a:cubicBezTo>
                  <a:cubicBezTo>
                    <a:pt x="114" y="6"/>
                    <a:pt x="98" y="1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9" name="Google Shape;2189;p49"/>
            <p:cNvSpPr/>
            <p:nvPr/>
          </p:nvSpPr>
          <p:spPr>
            <a:xfrm rot="1636890">
              <a:off x="5883630" y="3138176"/>
              <a:ext cx="71746" cy="91354"/>
            </a:xfrm>
            <a:custGeom>
              <a:rect b="b" l="l" r="r" t="t"/>
              <a:pathLst>
                <a:path extrusionOk="0" h="1421" w="1116">
                  <a:moveTo>
                    <a:pt x="73" y="1"/>
                  </a:moveTo>
                  <a:cubicBezTo>
                    <a:pt x="52" y="1"/>
                    <a:pt x="31" y="6"/>
                    <a:pt x="21" y="16"/>
                  </a:cubicBezTo>
                  <a:cubicBezTo>
                    <a:pt x="0" y="37"/>
                    <a:pt x="0" y="99"/>
                    <a:pt x="21" y="120"/>
                  </a:cubicBezTo>
                  <a:cubicBezTo>
                    <a:pt x="124" y="243"/>
                    <a:pt x="228" y="347"/>
                    <a:pt x="331" y="491"/>
                  </a:cubicBezTo>
                  <a:cubicBezTo>
                    <a:pt x="393" y="532"/>
                    <a:pt x="434" y="615"/>
                    <a:pt x="496" y="656"/>
                  </a:cubicBezTo>
                  <a:cubicBezTo>
                    <a:pt x="537" y="718"/>
                    <a:pt x="558" y="760"/>
                    <a:pt x="620" y="821"/>
                  </a:cubicBezTo>
                  <a:cubicBezTo>
                    <a:pt x="640" y="863"/>
                    <a:pt x="702" y="925"/>
                    <a:pt x="723" y="966"/>
                  </a:cubicBezTo>
                  <a:cubicBezTo>
                    <a:pt x="744" y="1028"/>
                    <a:pt x="806" y="1069"/>
                    <a:pt x="826" y="1131"/>
                  </a:cubicBezTo>
                  <a:cubicBezTo>
                    <a:pt x="847" y="1172"/>
                    <a:pt x="868" y="1214"/>
                    <a:pt x="909" y="1255"/>
                  </a:cubicBezTo>
                  <a:cubicBezTo>
                    <a:pt x="909" y="1276"/>
                    <a:pt x="929" y="1317"/>
                    <a:pt x="929" y="1317"/>
                  </a:cubicBezTo>
                  <a:cubicBezTo>
                    <a:pt x="950" y="1338"/>
                    <a:pt x="950" y="1358"/>
                    <a:pt x="971" y="1379"/>
                  </a:cubicBezTo>
                  <a:lnTo>
                    <a:pt x="1012" y="1420"/>
                  </a:lnTo>
                  <a:lnTo>
                    <a:pt x="1033" y="1420"/>
                  </a:lnTo>
                  <a:cubicBezTo>
                    <a:pt x="1033" y="1379"/>
                    <a:pt x="1053" y="1358"/>
                    <a:pt x="1053" y="1358"/>
                  </a:cubicBezTo>
                  <a:cubicBezTo>
                    <a:pt x="1074" y="1358"/>
                    <a:pt x="1074" y="1338"/>
                    <a:pt x="1115" y="1317"/>
                  </a:cubicBezTo>
                  <a:lnTo>
                    <a:pt x="1115" y="1234"/>
                  </a:lnTo>
                  <a:lnTo>
                    <a:pt x="950" y="1007"/>
                  </a:lnTo>
                  <a:cubicBezTo>
                    <a:pt x="929" y="945"/>
                    <a:pt x="909" y="904"/>
                    <a:pt x="847" y="863"/>
                  </a:cubicBezTo>
                  <a:cubicBezTo>
                    <a:pt x="806" y="821"/>
                    <a:pt x="764" y="760"/>
                    <a:pt x="723" y="718"/>
                  </a:cubicBezTo>
                  <a:cubicBezTo>
                    <a:pt x="661" y="656"/>
                    <a:pt x="620" y="615"/>
                    <a:pt x="599" y="553"/>
                  </a:cubicBezTo>
                  <a:cubicBezTo>
                    <a:pt x="537" y="512"/>
                    <a:pt x="496" y="429"/>
                    <a:pt x="434" y="388"/>
                  </a:cubicBezTo>
                  <a:cubicBezTo>
                    <a:pt x="331" y="243"/>
                    <a:pt x="228" y="140"/>
                    <a:pt x="124" y="16"/>
                  </a:cubicBezTo>
                  <a:cubicBezTo>
                    <a:pt x="114" y="6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0" name="Google Shape;2190;p49"/>
            <p:cNvSpPr/>
            <p:nvPr/>
          </p:nvSpPr>
          <p:spPr>
            <a:xfrm rot="1636890">
              <a:off x="6161057" y="1864738"/>
              <a:ext cx="558797" cy="637615"/>
            </a:xfrm>
            <a:custGeom>
              <a:rect b="b" l="l" r="r" t="t"/>
              <a:pathLst>
                <a:path extrusionOk="0" h="9918" w="8692">
                  <a:moveTo>
                    <a:pt x="5190" y="2615"/>
                  </a:moveTo>
                  <a:lnTo>
                    <a:pt x="5190" y="2615"/>
                  </a:lnTo>
                  <a:cubicBezTo>
                    <a:pt x="5187" y="2615"/>
                    <a:pt x="5182" y="2620"/>
                    <a:pt x="5182" y="2630"/>
                  </a:cubicBezTo>
                  <a:cubicBezTo>
                    <a:pt x="5193" y="2620"/>
                    <a:pt x="5193" y="2615"/>
                    <a:pt x="5190" y="2615"/>
                  </a:cubicBezTo>
                  <a:close/>
                  <a:moveTo>
                    <a:pt x="2003" y="6697"/>
                  </a:moveTo>
                  <a:lnTo>
                    <a:pt x="1982" y="6718"/>
                  </a:lnTo>
                  <a:cubicBezTo>
                    <a:pt x="1982" y="6718"/>
                    <a:pt x="2003" y="6718"/>
                    <a:pt x="2003" y="6697"/>
                  </a:cubicBezTo>
                  <a:close/>
                  <a:moveTo>
                    <a:pt x="1962" y="6759"/>
                  </a:moveTo>
                  <a:cubicBezTo>
                    <a:pt x="1960" y="6763"/>
                    <a:pt x="1958" y="6766"/>
                    <a:pt x="1957" y="6770"/>
                  </a:cubicBezTo>
                  <a:lnTo>
                    <a:pt x="1957" y="6770"/>
                  </a:lnTo>
                  <a:cubicBezTo>
                    <a:pt x="1962" y="6764"/>
                    <a:pt x="1962" y="6759"/>
                    <a:pt x="1962" y="6759"/>
                  </a:cubicBezTo>
                  <a:close/>
                  <a:moveTo>
                    <a:pt x="1402" y="7029"/>
                  </a:moveTo>
                  <a:cubicBezTo>
                    <a:pt x="1392" y="7034"/>
                    <a:pt x="1384" y="7039"/>
                    <a:pt x="1384" y="7048"/>
                  </a:cubicBezTo>
                  <a:cubicBezTo>
                    <a:pt x="1390" y="7042"/>
                    <a:pt x="1396" y="7035"/>
                    <a:pt x="1402" y="7029"/>
                  </a:cubicBezTo>
                  <a:close/>
                  <a:moveTo>
                    <a:pt x="8615" y="0"/>
                  </a:moveTo>
                  <a:cubicBezTo>
                    <a:pt x="8604" y="0"/>
                    <a:pt x="8594" y="3"/>
                    <a:pt x="8588" y="9"/>
                  </a:cubicBezTo>
                  <a:cubicBezTo>
                    <a:pt x="8547" y="50"/>
                    <a:pt x="8485" y="91"/>
                    <a:pt x="8444" y="133"/>
                  </a:cubicBezTo>
                  <a:cubicBezTo>
                    <a:pt x="8403" y="153"/>
                    <a:pt x="8382" y="153"/>
                    <a:pt x="8361" y="195"/>
                  </a:cubicBezTo>
                  <a:cubicBezTo>
                    <a:pt x="8237" y="256"/>
                    <a:pt x="8134" y="339"/>
                    <a:pt x="8031" y="422"/>
                  </a:cubicBezTo>
                  <a:cubicBezTo>
                    <a:pt x="7928" y="504"/>
                    <a:pt x="7825" y="566"/>
                    <a:pt x="7742" y="649"/>
                  </a:cubicBezTo>
                  <a:cubicBezTo>
                    <a:pt x="7680" y="669"/>
                    <a:pt x="7659" y="711"/>
                    <a:pt x="7618" y="731"/>
                  </a:cubicBezTo>
                  <a:cubicBezTo>
                    <a:pt x="7556" y="752"/>
                    <a:pt x="7515" y="814"/>
                    <a:pt x="7453" y="834"/>
                  </a:cubicBezTo>
                  <a:cubicBezTo>
                    <a:pt x="7412" y="855"/>
                    <a:pt x="7350" y="917"/>
                    <a:pt x="7308" y="938"/>
                  </a:cubicBezTo>
                  <a:cubicBezTo>
                    <a:pt x="7205" y="1020"/>
                    <a:pt x="7061" y="1082"/>
                    <a:pt x="6958" y="1165"/>
                  </a:cubicBezTo>
                  <a:lnTo>
                    <a:pt x="6338" y="1640"/>
                  </a:lnTo>
                  <a:cubicBezTo>
                    <a:pt x="6214" y="1743"/>
                    <a:pt x="6091" y="1867"/>
                    <a:pt x="5925" y="1970"/>
                  </a:cubicBezTo>
                  <a:cubicBezTo>
                    <a:pt x="5801" y="2073"/>
                    <a:pt x="5657" y="2197"/>
                    <a:pt x="5512" y="2321"/>
                  </a:cubicBezTo>
                  <a:lnTo>
                    <a:pt x="5554" y="2300"/>
                  </a:lnTo>
                  <a:lnTo>
                    <a:pt x="5471" y="2383"/>
                  </a:lnTo>
                  <a:cubicBezTo>
                    <a:pt x="5368" y="2486"/>
                    <a:pt x="5244" y="2589"/>
                    <a:pt x="5141" y="2692"/>
                  </a:cubicBezTo>
                  <a:lnTo>
                    <a:pt x="5058" y="2775"/>
                  </a:lnTo>
                  <a:cubicBezTo>
                    <a:pt x="4976" y="2837"/>
                    <a:pt x="4893" y="2899"/>
                    <a:pt x="4831" y="2981"/>
                  </a:cubicBezTo>
                  <a:lnTo>
                    <a:pt x="4852" y="2981"/>
                  </a:lnTo>
                  <a:cubicBezTo>
                    <a:pt x="4749" y="3043"/>
                    <a:pt x="4645" y="3147"/>
                    <a:pt x="4542" y="3229"/>
                  </a:cubicBezTo>
                  <a:lnTo>
                    <a:pt x="4253" y="3518"/>
                  </a:lnTo>
                  <a:cubicBezTo>
                    <a:pt x="4067" y="3704"/>
                    <a:pt x="3902" y="3869"/>
                    <a:pt x="3737" y="4076"/>
                  </a:cubicBezTo>
                  <a:cubicBezTo>
                    <a:pt x="3696" y="4137"/>
                    <a:pt x="3634" y="4220"/>
                    <a:pt x="3593" y="4261"/>
                  </a:cubicBezTo>
                  <a:lnTo>
                    <a:pt x="3448" y="4385"/>
                  </a:lnTo>
                  <a:cubicBezTo>
                    <a:pt x="3386" y="4488"/>
                    <a:pt x="3283" y="4592"/>
                    <a:pt x="3200" y="4695"/>
                  </a:cubicBezTo>
                  <a:cubicBezTo>
                    <a:pt x="3180" y="4736"/>
                    <a:pt x="3138" y="4777"/>
                    <a:pt x="3097" y="4798"/>
                  </a:cubicBezTo>
                  <a:cubicBezTo>
                    <a:pt x="3015" y="4881"/>
                    <a:pt x="2932" y="4984"/>
                    <a:pt x="2870" y="5066"/>
                  </a:cubicBezTo>
                  <a:cubicBezTo>
                    <a:pt x="2767" y="5190"/>
                    <a:pt x="2664" y="5314"/>
                    <a:pt x="2519" y="5417"/>
                  </a:cubicBezTo>
                  <a:cubicBezTo>
                    <a:pt x="2478" y="5479"/>
                    <a:pt x="2416" y="5521"/>
                    <a:pt x="2395" y="5583"/>
                  </a:cubicBezTo>
                  <a:cubicBezTo>
                    <a:pt x="2354" y="5624"/>
                    <a:pt x="2292" y="5706"/>
                    <a:pt x="2251" y="5768"/>
                  </a:cubicBezTo>
                  <a:cubicBezTo>
                    <a:pt x="2044" y="6016"/>
                    <a:pt x="1859" y="6305"/>
                    <a:pt x="1693" y="6553"/>
                  </a:cubicBezTo>
                  <a:cubicBezTo>
                    <a:pt x="1693" y="6553"/>
                    <a:pt x="1693" y="6594"/>
                    <a:pt x="1673" y="6594"/>
                  </a:cubicBezTo>
                  <a:cubicBezTo>
                    <a:pt x="1673" y="6594"/>
                    <a:pt x="1673" y="6615"/>
                    <a:pt x="1652" y="6615"/>
                  </a:cubicBezTo>
                  <a:cubicBezTo>
                    <a:pt x="1590" y="6718"/>
                    <a:pt x="1528" y="6821"/>
                    <a:pt x="1466" y="6924"/>
                  </a:cubicBezTo>
                  <a:cubicBezTo>
                    <a:pt x="1449" y="6959"/>
                    <a:pt x="1431" y="6994"/>
                    <a:pt x="1402" y="7029"/>
                  </a:cubicBezTo>
                  <a:lnTo>
                    <a:pt x="1402" y="7029"/>
                  </a:lnTo>
                  <a:cubicBezTo>
                    <a:pt x="1406" y="7027"/>
                    <a:pt x="1411" y="7024"/>
                    <a:pt x="1415" y="7022"/>
                  </a:cubicBezTo>
                  <a:lnTo>
                    <a:pt x="1415" y="7022"/>
                  </a:lnTo>
                  <a:cubicBezTo>
                    <a:pt x="1336" y="7139"/>
                    <a:pt x="1257" y="7239"/>
                    <a:pt x="1177" y="7358"/>
                  </a:cubicBezTo>
                  <a:cubicBezTo>
                    <a:pt x="1136" y="7461"/>
                    <a:pt x="1053" y="7564"/>
                    <a:pt x="1012" y="7668"/>
                  </a:cubicBezTo>
                  <a:cubicBezTo>
                    <a:pt x="909" y="7874"/>
                    <a:pt x="764" y="8080"/>
                    <a:pt x="661" y="8266"/>
                  </a:cubicBezTo>
                  <a:cubicBezTo>
                    <a:pt x="558" y="8473"/>
                    <a:pt x="434" y="8679"/>
                    <a:pt x="331" y="8885"/>
                  </a:cubicBezTo>
                  <a:cubicBezTo>
                    <a:pt x="290" y="9009"/>
                    <a:pt x="207" y="9113"/>
                    <a:pt x="186" y="9236"/>
                  </a:cubicBezTo>
                  <a:cubicBezTo>
                    <a:pt x="124" y="9340"/>
                    <a:pt x="83" y="9484"/>
                    <a:pt x="42" y="9608"/>
                  </a:cubicBezTo>
                  <a:cubicBezTo>
                    <a:pt x="42" y="9629"/>
                    <a:pt x="42" y="9629"/>
                    <a:pt x="21" y="9649"/>
                  </a:cubicBezTo>
                  <a:cubicBezTo>
                    <a:pt x="21" y="9691"/>
                    <a:pt x="21" y="9691"/>
                    <a:pt x="1" y="9711"/>
                  </a:cubicBezTo>
                  <a:lnTo>
                    <a:pt x="1" y="9794"/>
                  </a:lnTo>
                  <a:cubicBezTo>
                    <a:pt x="21" y="9835"/>
                    <a:pt x="42" y="9856"/>
                    <a:pt x="83" y="9897"/>
                  </a:cubicBezTo>
                  <a:cubicBezTo>
                    <a:pt x="104" y="9897"/>
                    <a:pt x="124" y="9918"/>
                    <a:pt x="145" y="9918"/>
                  </a:cubicBezTo>
                  <a:cubicBezTo>
                    <a:pt x="228" y="9918"/>
                    <a:pt x="310" y="9897"/>
                    <a:pt x="331" y="9814"/>
                  </a:cubicBezTo>
                  <a:cubicBezTo>
                    <a:pt x="393" y="9691"/>
                    <a:pt x="434" y="9587"/>
                    <a:pt x="496" y="9443"/>
                  </a:cubicBezTo>
                  <a:cubicBezTo>
                    <a:pt x="517" y="9402"/>
                    <a:pt x="537" y="9319"/>
                    <a:pt x="558" y="9278"/>
                  </a:cubicBezTo>
                  <a:cubicBezTo>
                    <a:pt x="599" y="9216"/>
                    <a:pt x="620" y="9133"/>
                    <a:pt x="641" y="9092"/>
                  </a:cubicBezTo>
                  <a:cubicBezTo>
                    <a:pt x="744" y="8885"/>
                    <a:pt x="868" y="8638"/>
                    <a:pt x="971" y="8452"/>
                  </a:cubicBezTo>
                  <a:cubicBezTo>
                    <a:pt x="1074" y="8246"/>
                    <a:pt x="1177" y="8060"/>
                    <a:pt x="1301" y="7853"/>
                  </a:cubicBezTo>
                  <a:cubicBezTo>
                    <a:pt x="1363" y="7750"/>
                    <a:pt x="1404" y="7647"/>
                    <a:pt x="1487" y="7544"/>
                  </a:cubicBezTo>
                  <a:cubicBezTo>
                    <a:pt x="1570" y="7440"/>
                    <a:pt x="1611" y="7296"/>
                    <a:pt x="1693" y="7213"/>
                  </a:cubicBezTo>
                  <a:cubicBezTo>
                    <a:pt x="1774" y="7052"/>
                    <a:pt x="1875" y="6930"/>
                    <a:pt x="1957" y="6770"/>
                  </a:cubicBezTo>
                  <a:lnTo>
                    <a:pt x="1957" y="6770"/>
                  </a:lnTo>
                  <a:cubicBezTo>
                    <a:pt x="1951" y="6775"/>
                    <a:pt x="1941" y="6780"/>
                    <a:pt x="1920" y="6780"/>
                  </a:cubicBezTo>
                  <a:cubicBezTo>
                    <a:pt x="1920" y="6780"/>
                    <a:pt x="1962" y="6759"/>
                    <a:pt x="1962" y="6739"/>
                  </a:cubicBezTo>
                  <a:cubicBezTo>
                    <a:pt x="1982" y="6718"/>
                    <a:pt x="1982" y="6677"/>
                    <a:pt x="2003" y="6677"/>
                  </a:cubicBezTo>
                  <a:cubicBezTo>
                    <a:pt x="2044" y="6635"/>
                    <a:pt x="2065" y="6615"/>
                    <a:pt x="2086" y="6553"/>
                  </a:cubicBezTo>
                  <a:cubicBezTo>
                    <a:pt x="2168" y="6429"/>
                    <a:pt x="2271" y="6264"/>
                    <a:pt x="2333" y="6140"/>
                  </a:cubicBezTo>
                  <a:cubicBezTo>
                    <a:pt x="2416" y="6037"/>
                    <a:pt x="2478" y="5933"/>
                    <a:pt x="2540" y="5830"/>
                  </a:cubicBezTo>
                  <a:cubicBezTo>
                    <a:pt x="2622" y="5727"/>
                    <a:pt x="2705" y="5624"/>
                    <a:pt x="2788" y="5541"/>
                  </a:cubicBezTo>
                  <a:cubicBezTo>
                    <a:pt x="2932" y="5355"/>
                    <a:pt x="3118" y="5149"/>
                    <a:pt x="3304" y="4922"/>
                  </a:cubicBezTo>
                  <a:cubicBezTo>
                    <a:pt x="3469" y="4715"/>
                    <a:pt x="3675" y="4509"/>
                    <a:pt x="3882" y="4282"/>
                  </a:cubicBezTo>
                  <a:lnTo>
                    <a:pt x="4191" y="3972"/>
                  </a:lnTo>
                  <a:lnTo>
                    <a:pt x="4501" y="3663"/>
                  </a:lnTo>
                  <a:lnTo>
                    <a:pt x="4790" y="3374"/>
                  </a:lnTo>
                  <a:cubicBezTo>
                    <a:pt x="4873" y="3270"/>
                    <a:pt x="4976" y="3208"/>
                    <a:pt x="5079" y="3105"/>
                  </a:cubicBezTo>
                  <a:cubicBezTo>
                    <a:pt x="5182" y="3002"/>
                    <a:pt x="5265" y="2919"/>
                    <a:pt x="5368" y="2837"/>
                  </a:cubicBezTo>
                  <a:cubicBezTo>
                    <a:pt x="5471" y="2775"/>
                    <a:pt x="5554" y="2651"/>
                    <a:pt x="5657" y="2589"/>
                  </a:cubicBezTo>
                  <a:cubicBezTo>
                    <a:pt x="5698" y="2569"/>
                    <a:pt x="5719" y="2507"/>
                    <a:pt x="5781" y="2486"/>
                  </a:cubicBezTo>
                  <a:lnTo>
                    <a:pt x="6400" y="1929"/>
                  </a:lnTo>
                  <a:cubicBezTo>
                    <a:pt x="6503" y="1825"/>
                    <a:pt x="6627" y="1763"/>
                    <a:pt x="6730" y="1660"/>
                  </a:cubicBezTo>
                  <a:cubicBezTo>
                    <a:pt x="6834" y="1557"/>
                    <a:pt x="6937" y="1474"/>
                    <a:pt x="7040" y="1371"/>
                  </a:cubicBezTo>
                  <a:cubicBezTo>
                    <a:pt x="7164" y="1268"/>
                    <a:pt x="7288" y="1144"/>
                    <a:pt x="7453" y="1041"/>
                  </a:cubicBezTo>
                  <a:cubicBezTo>
                    <a:pt x="7536" y="958"/>
                    <a:pt x="7618" y="917"/>
                    <a:pt x="7680" y="834"/>
                  </a:cubicBezTo>
                  <a:cubicBezTo>
                    <a:pt x="7783" y="752"/>
                    <a:pt x="7866" y="711"/>
                    <a:pt x="7969" y="628"/>
                  </a:cubicBezTo>
                  <a:cubicBezTo>
                    <a:pt x="8093" y="525"/>
                    <a:pt x="8237" y="442"/>
                    <a:pt x="8382" y="339"/>
                  </a:cubicBezTo>
                  <a:cubicBezTo>
                    <a:pt x="8403" y="318"/>
                    <a:pt x="8444" y="318"/>
                    <a:pt x="8465" y="298"/>
                  </a:cubicBezTo>
                  <a:cubicBezTo>
                    <a:pt x="8506" y="256"/>
                    <a:pt x="8568" y="236"/>
                    <a:pt x="8609" y="195"/>
                  </a:cubicBezTo>
                  <a:cubicBezTo>
                    <a:pt x="8650" y="195"/>
                    <a:pt x="8671" y="153"/>
                    <a:pt x="8671" y="153"/>
                  </a:cubicBezTo>
                  <a:cubicBezTo>
                    <a:pt x="8692" y="133"/>
                    <a:pt x="8692" y="112"/>
                    <a:pt x="8692" y="91"/>
                  </a:cubicBezTo>
                  <a:lnTo>
                    <a:pt x="8692" y="50"/>
                  </a:lnTo>
                  <a:lnTo>
                    <a:pt x="8692" y="29"/>
                  </a:lnTo>
                  <a:cubicBezTo>
                    <a:pt x="8677" y="15"/>
                    <a:pt x="8642" y="0"/>
                    <a:pt x="86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1" name="Google Shape;2191;p49"/>
            <p:cNvSpPr/>
            <p:nvPr/>
          </p:nvSpPr>
          <p:spPr>
            <a:xfrm rot="1636890">
              <a:off x="6111509" y="2061306"/>
              <a:ext cx="233625" cy="357830"/>
            </a:xfrm>
            <a:custGeom>
              <a:rect b="b" l="l" r="r" t="t"/>
              <a:pathLst>
                <a:path extrusionOk="0" h="5566" w="3634">
                  <a:moveTo>
                    <a:pt x="3572" y="1"/>
                  </a:moveTo>
                  <a:cubicBezTo>
                    <a:pt x="3556" y="1"/>
                    <a:pt x="3541" y="6"/>
                    <a:pt x="3531" y="16"/>
                  </a:cubicBezTo>
                  <a:cubicBezTo>
                    <a:pt x="3510" y="58"/>
                    <a:pt x="3489" y="58"/>
                    <a:pt x="3489" y="78"/>
                  </a:cubicBezTo>
                  <a:cubicBezTo>
                    <a:pt x="3489" y="78"/>
                    <a:pt x="3448" y="78"/>
                    <a:pt x="3448" y="99"/>
                  </a:cubicBezTo>
                  <a:lnTo>
                    <a:pt x="3407" y="161"/>
                  </a:lnTo>
                  <a:cubicBezTo>
                    <a:pt x="3345" y="202"/>
                    <a:pt x="3304" y="264"/>
                    <a:pt x="3283" y="305"/>
                  </a:cubicBezTo>
                  <a:cubicBezTo>
                    <a:pt x="3180" y="409"/>
                    <a:pt x="3097" y="512"/>
                    <a:pt x="2994" y="636"/>
                  </a:cubicBezTo>
                  <a:cubicBezTo>
                    <a:pt x="2891" y="739"/>
                    <a:pt x="2808" y="842"/>
                    <a:pt x="2705" y="987"/>
                  </a:cubicBezTo>
                  <a:lnTo>
                    <a:pt x="2395" y="1358"/>
                  </a:lnTo>
                  <a:cubicBezTo>
                    <a:pt x="2395" y="1400"/>
                    <a:pt x="2375" y="1400"/>
                    <a:pt x="2375" y="1420"/>
                  </a:cubicBezTo>
                  <a:lnTo>
                    <a:pt x="2313" y="1461"/>
                  </a:lnTo>
                  <a:cubicBezTo>
                    <a:pt x="2251" y="1565"/>
                    <a:pt x="2168" y="1668"/>
                    <a:pt x="2086" y="1812"/>
                  </a:cubicBezTo>
                  <a:cubicBezTo>
                    <a:pt x="2003" y="1936"/>
                    <a:pt x="1900" y="2039"/>
                    <a:pt x="1838" y="2163"/>
                  </a:cubicBezTo>
                  <a:cubicBezTo>
                    <a:pt x="1755" y="2287"/>
                    <a:pt x="1673" y="2390"/>
                    <a:pt x="1570" y="2535"/>
                  </a:cubicBezTo>
                  <a:cubicBezTo>
                    <a:pt x="1528" y="2576"/>
                    <a:pt x="1487" y="2659"/>
                    <a:pt x="1446" y="2700"/>
                  </a:cubicBezTo>
                  <a:cubicBezTo>
                    <a:pt x="1425" y="2762"/>
                    <a:pt x="1363" y="2845"/>
                    <a:pt x="1342" y="2886"/>
                  </a:cubicBezTo>
                  <a:cubicBezTo>
                    <a:pt x="1219" y="3092"/>
                    <a:pt x="1115" y="3299"/>
                    <a:pt x="1012" y="3505"/>
                  </a:cubicBezTo>
                  <a:lnTo>
                    <a:pt x="930" y="3670"/>
                  </a:lnTo>
                  <a:lnTo>
                    <a:pt x="847" y="3815"/>
                  </a:lnTo>
                  <a:lnTo>
                    <a:pt x="764" y="3980"/>
                  </a:lnTo>
                  <a:cubicBezTo>
                    <a:pt x="744" y="4021"/>
                    <a:pt x="723" y="4083"/>
                    <a:pt x="661" y="4145"/>
                  </a:cubicBezTo>
                  <a:cubicBezTo>
                    <a:pt x="558" y="4352"/>
                    <a:pt x="455" y="4558"/>
                    <a:pt x="331" y="4744"/>
                  </a:cubicBezTo>
                  <a:cubicBezTo>
                    <a:pt x="290" y="4847"/>
                    <a:pt x="228" y="4950"/>
                    <a:pt x="186" y="5033"/>
                  </a:cubicBezTo>
                  <a:lnTo>
                    <a:pt x="104" y="5177"/>
                  </a:lnTo>
                  <a:cubicBezTo>
                    <a:pt x="83" y="5239"/>
                    <a:pt x="42" y="5322"/>
                    <a:pt x="21" y="5384"/>
                  </a:cubicBezTo>
                  <a:cubicBezTo>
                    <a:pt x="1" y="5446"/>
                    <a:pt x="21" y="5466"/>
                    <a:pt x="42" y="5487"/>
                  </a:cubicBezTo>
                  <a:lnTo>
                    <a:pt x="83" y="5487"/>
                  </a:lnTo>
                  <a:cubicBezTo>
                    <a:pt x="120" y="5548"/>
                    <a:pt x="149" y="5566"/>
                    <a:pt x="171" y="5566"/>
                  </a:cubicBezTo>
                  <a:cubicBezTo>
                    <a:pt x="187" y="5566"/>
                    <a:pt x="199" y="5557"/>
                    <a:pt x="207" y="5549"/>
                  </a:cubicBezTo>
                  <a:cubicBezTo>
                    <a:pt x="248" y="5425"/>
                    <a:pt x="310" y="5281"/>
                    <a:pt x="393" y="5157"/>
                  </a:cubicBezTo>
                  <a:cubicBezTo>
                    <a:pt x="434" y="5033"/>
                    <a:pt x="517" y="4930"/>
                    <a:pt x="558" y="4826"/>
                  </a:cubicBezTo>
                  <a:lnTo>
                    <a:pt x="641" y="4661"/>
                  </a:lnTo>
                  <a:cubicBezTo>
                    <a:pt x="661" y="4620"/>
                    <a:pt x="723" y="4537"/>
                    <a:pt x="744" y="4496"/>
                  </a:cubicBezTo>
                  <a:cubicBezTo>
                    <a:pt x="806" y="4393"/>
                    <a:pt x="868" y="4248"/>
                    <a:pt x="930" y="4145"/>
                  </a:cubicBezTo>
                  <a:lnTo>
                    <a:pt x="1012" y="4001"/>
                  </a:lnTo>
                  <a:cubicBezTo>
                    <a:pt x="1033" y="3939"/>
                    <a:pt x="1074" y="3877"/>
                    <a:pt x="1115" y="3815"/>
                  </a:cubicBezTo>
                  <a:cubicBezTo>
                    <a:pt x="1177" y="3691"/>
                    <a:pt x="1239" y="3588"/>
                    <a:pt x="1281" y="3464"/>
                  </a:cubicBezTo>
                  <a:cubicBezTo>
                    <a:pt x="1342" y="3319"/>
                    <a:pt x="1425" y="3216"/>
                    <a:pt x="1466" y="3092"/>
                  </a:cubicBezTo>
                  <a:cubicBezTo>
                    <a:pt x="1549" y="2968"/>
                    <a:pt x="1590" y="2865"/>
                    <a:pt x="1673" y="2741"/>
                  </a:cubicBezTo>
                  <a:cubicBezTo>
                    <a:pt x="1735" y="2617"/>
                    <a:pt x="1776" y="2556"/>
                    <a:pt x="1859" y="2452"/>
                  </a:cubicBezTo>
                  <a:cubicBezTo>
                    <a:pt x="1982" y="2246"/>
                    <a:pt x="2106" y="2060"/>
                    <a:pt x="2271" y="1854"/>
                  </a:cubicBezTo>
                  <a:lnTo>
                    <a:pt x="2664" y="1317"/>
                  </a:lnTo>
                  <a:cubicBezTo>
                    <a:pt x="2684" y="1255"/>
                    <a:pt x="2726" y="1234"/>
                    <a:pt x="2767" y="1193"/>
                  </a:cubicBezTo>
                  <a:cubicBezTo>
                    <a:pt x="2829" y="1090"/>
                    <a:pt x="2932" y="987"/>
                    <a:pt x="3015" y="883"/>
                  </a:cubicBezTo>
                  <a:cubicBezTo>
                    <a:pt x="3015" y="842"/>
                    <a:pt x="3035" y="842"/>
                    <a:pt x="3035" y="821"/>
                  </a:cubicBezTo>
                  <a:cubicBezTo>
                    <a:pt x="3077" y="780"/>
                    <a:pt x="3118" y="739"/>
                    <a:pt x="3138" y="698"/>
                  </a:cubicBezTo>
                  <a:cubicBezTo>
                    <a:pt x="3221" y="594"/>
                    <a:pt x="3304" y="512"/>
                    <a:pt x="3386" y="429"/>
                  </a:cubicBezTo>
                  <a:cubicBezTo>
                    <a:pt x="3427" y="388"/>
                    <a:pt x="3448" y="326"/>
                    <a:pt x="3510" y="305"/>
                  </a:cubicBezTo>
                  <a:cubicBezTo>
                    <a:pt x="3531" y="285"/>
                    <a:pt x="3531" y="264"/>
                    <a:pt x="3551" y="223"/>
                  </a:cubicBezTo>
                  <a:cubicBezTo>
                    <a:pt x="3593" y="202"/>
                    <a:pt x="3613" y="182"/>
                    <a:pt x="3613" y="161"/>
                  </a:cubicBezTo>
                  <a:cubicBezTo>
                    <a:pt x="3613" y="120"/>
                    <a:pt x="3634" y="120"/>
                    <a:pt x="3634" y="99"/>
                  </a:cubicBezTo>
                  <a:cubicBezTo>
                    <a:pt x="3634" y="78"/>
                    <a:pt x="3634" y="58"/>
                    <a:pt x="3613" y="16"/>
                  </a:cubicBezTo>
                  <a:cubicBezTo>
                    <a:pt x="3603" y="6"/>
                    <a:pt x="3587" y="1"/>
                    <a:pt x="3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2" name="Google Shape;2192;p49"/>
            <p:cNvSpPr/>
            <p:nvPr/>
          </p:nvSpPr>
          <p:spPr>
            <a:xfrm rot="1636890">
              <a:off x="5928092" y="2222708"/>
              <a:ext cx="100933" cy="534689"/>
            </a:xfrm>
            <a:custGeom>
              <a:rect b="b" l="l" r="r" t="t"/>
              <a:pathLst>
                <a:path extrusionOk="0" h="8317" w="1570">
                  <a:moveTo>
                    <a:pt x="1461" y="1"/>
                  </a:moveTo>
                  <a:cubicBezTo>
                    <a:pt x="1435" y="1"/>
                    <a:pt x="1404" y="30"/>
                    <a:pt x="1404" y="59"/>
                  </a:cubicBezTo>
                  <a:cubicBezTo>
                    <a:pt x="1384" y="80"/>
                    <a:pt x="1384" y="121"/>
                    <a:pt x="1363" y="142"/>
                  </a:cubicBezTo>
                  <a:lnTo>
                    <a:pt x="1363" y="121"/>
                  </a:lnTo>
                  <a:cubicBezTo>
                    <a:pt x="1343" y="162"/>
                    <a:pt x="1301" y="224"/>
                    <a:pt x="1281" y="245"/>
                  </a:cubicBezTo>
                  <a:cubicBezTo>
                    <a:pt x="1260" y="286"/>
                    <a:pt x="1239" y="369"/>
                    <a:pt x="1177" y="431"/>
                  </a:cubicBezTo>
                  <a:cubicBezTo>
                    <a:pt x="1157" y="472"/>
                    <a:pt x="1095" y="554"/>
                    <a:pt x="1074" y="596"/>
                  </a:cubicBezTo>
                  <a:lnTo>
                    <a:pt x="992" y="761"/>
                  </a:lnTo>
                  <a:lnTo>
                    <a:pt x="992" y="740"/>
                  </a:lnTo>
                  <a:cubicBezTo>
                    <a:pt x="971" y="802"/>
                    <a:pt x="930" y="864"/>
                    <a:pt x="888" y="947"/>
                  </a:cubicBezTo>
                  <a:cubicBezTo>
                    <a:pt x="868" y="1009"/>
                    <a:pt x="826" y="1071"/>
                    <a:pt x="785" y="1153"/>
                  </a:cubicBezTo>
                  <a:lnTo>
                    <a:pt x="785" y="1174"/>
                  </a:lnTo>
                  <a:lnTo>
                    <a:pt x="723" y="1318"/>
                  </a:lnTo>
                  <a:cubicBezTo>
                    <a:pt x="682" y="1401"/>
                    <a:pt x="661" y="1463"/>
                    <a:pt x="620" y="1525"/>
                  </a:cubicBezTo>
                  <a:cubicBezTo>
                    <a:pt x="579" y="1587"/>
                    <a:pt x="558" y="1669"/>
                    <a:pt x="537" y="1711"/>
                  </a:cubicBezTo>
                  <a:lnTo>
                    <a:pt x="455" y="1938"/>
                  </a:lnTo>
                  <a:cubicBezTo>
                    <a:pt x="414" y="2103"/>
                    <a:pt x="352" y="2227"/>
                    <a:pt x="331" y="2392"/>
                  </a:cubicBezTo>
                  <a:cubicBezTo>
                    <a:pt x="269" y="2557"/>
                    <a:pt x="228" y="2743"/>
                    <a:pt x="207" y="2928"/>
                  </a:cubicBezTo>
                  <a:lnTo>
                    <a:pt x="207" y="2867"/>
                  </a:lnTo>
                  <a:lnTo>
                    <a:pt x="125" y="3259"/>
                  </a:lnTo>
                  <a:cubicBezTo>
                    <a:pt x="104" y="3383"/>
                    <a:pt x="63" y="3527"/>
                    <a:pt x="63" y="3651"/>
                  </a:cubicBezTo>
                  <a:cubicBezTo>
                    <a:pt x="42" y="3775"/>
                    <a:pt x="42" y="3899"/>
                    <a:pt x="21" y="4002"/>
                  </a:cubicBezTo>
                  <a:cubicBezTo>
                    <a:pt x="21" y="4146"/>
                    <a:pt x="1" y="4250"/>
                    <a:pt x="1" y="4374"/>
                  </a:cubicBezTo>
                  <a:lnTo>
                    <a:pt x="1" y="4580"/>
                  </a:lnTo>
                  <a:lnTo>
                    <a:pt x="1" y="4786"/>
                  </a:lnTo>
                  <a:lnTo>
                    <a:pt x="1" y="5199"/>
                  </a:lnTo>
                  <a:cubicBezTo>
                    <a:pt x="1" y="5426"/>
                    <a:pt x="21" y="5695"/>
                    <a:pt x="42" y="5922"/>
                  </a:cubicBezTo>
                  <a:cubicBezTo>
                    <a:pt x="63" y="6025"/>
                    <a:pt x="63" y="6128"/>
                    <a:pt x="104" y="6231"/>
                  </a:cubicBezTo>
                  <a:cubicBezTo>
                    <a:pt x="125" y="6335"/>
                    <a:pt x="145" y="6417"/>
                    <a:pt x="145" y="6520"/>
                  </a:cubicBezTo>
                  <a:cubicBezTo>
                    <a:pt x="207" y="6686"/>
                    <a:pt x="228" y="6871"/>
                    <a:pt x="310" y="7057"/>
                  </a:cubicBezTo>
                  <a:lnTo>
                    <a:pt x="310" y="6995"/>
                  </a:lnTo>
                  <a:cubicBezTo>
                    <a:pt x="349" y="7130"/>
                    <a:pt x="369" y="7228"/>
                    <a:pt x="422" y="7341"/>
                  </a:cubicBezTo>
                  <a:lnTo>
                    <a:pt x="422" y="7341"/>
                  </a:lnTo>
                  <a:cubicBezTo>
                    <a:pt x="444" y="7428"/>
                    <a:pt x="480" y="7503"/>
                    <a:pt x="517" y="7594"/>
                  </a:cubicBezTo>
                  <a:lnTo>
                    <a:pt x="475" y="7553"/>
                  </a:lnTo>
                  <a:lnTo>
                    <a:pt x="475" y="7553"/>
                  </a:lnTo>
                  <a:cubicBezTo>
                    <a:pt x="537" y="7677"/>
                    <a:pt x="558" y="7800"/>
                    <a:pt x="641" y="7904"/>
                  </a:cubicBezTo>
                  <a:cubicBezTo>
                    <a:pt x="661" y="7966"/>
                    <a:pt x="682" y="8007"/>
                    <a:pt x="744" y="8069"/>
                  </a:cubicBezTo>
                  <a:cubicBezTo>
                    <a:pt x="744" y="8089"/>
                    <a:pt x="764" y="8089"/>
                    <a:pt x="764" y="8110"/>
                  </a:cubicBezTo>
                  <a:cubicBezTo>
                    <a:pt x="785" y="8131"/>
                    <a:pt x="847" y="8193"/>
                    <a:pt x="888" y="8193"/>
                  </a:cubicBezTo>
                  <a:cubicBezTo>
                    <a:pt x="847" y="8316"/>
                    <a:pt x="847" y="8316"/>
                    <a:pt x="868" y="8316"/>
                  </a:cubicBezTo>
                  <a:cubicBezTo>
                    <a:pt x="888" y="8316"/>
                    <a:pt x="930" y="8296"/>
                    <a:pt x="930" y="8296"/>
                  </a:cubicBezTo>
                  <a:cubicBezTo>
                    <a:pt x="950" y="8275"/>
                    <a:pt x="950" y="8275"/>
                    <a:pt x="950" y="8234"/>
                  </a:cubicBezTo>
                  <a:cubicBezTo>
                    <a:pt x="971" y="8172"/>
                    <a:pt x="950" y="8110"/>
                    <a:pt x="930" y="8069"/>
                  </a:cubicBezTo>
                  <a:lnTo>
                    <a:pt x="930" y="8027"/>
                  </a:lnTo>
                  <a:cubicBezTo>
                    <a:pt x="930" y="8007"/>
                    <a:pt x="888" y="7966"/>
                    <a:pt x="888" y="7924"/>
                  </a:cubicBezTo>
                  <a:cubicBezTo>
                    <a:pt x="868" y="7862"/>
                    <a:pt x="847" y="7800"/>
                    <a:pt x="826" y="7718"/>
                  </a:cubicBezTo>
                  <a:lnTo>
                    <a:pt x="744" y="7408"/>
                  </a:lnTo>
                  <a:cubicBezTo>
                    <a:pt x="723" y="7284"/>
                    <a:pt x="682" y="7181"/>
                    <a:pt x="661" y="7057"/>
                  </a:cubicBezTo>
                  <a:cubicBezTo>
                    <a:pt x="620" y="6851"/>
                    <a:pt x="579" y="6665"/>
                    <a:pt x="537" y="6459"/>
                  </a:cubicBezTo>
                  <a:cubicBezTo>
                    <a:pt x="517" y="6273"/>
                    <a:pt x="455" y="6066"/>
                    <a:pt x="455" y="5901"/>
                  </a:cubicBezTo>
                  <a:cubicBezTo>
                    <a:pt x="434" y="5695"/>
                    <a:pt x="414" y="5488"/>
                    <a:pt x="414" y="5282"/>
                  </a:cubicBezTo>
                  <a:lnTo>
                    <a:pt x="414" y="5034"/>
                  </a:lnTo>
                  <a:lnTo>
                    <a:pt x="414" y="4786"/>
                  </a:lnTo>
                  <a:lnTo>
                    <a:pt x="414" y="4250"/>
                  </a:lnTo>
                  <a:cubicBezTo>
                    <a:pt x="414" y="4064"/>
                    <a:pt x="434" y="3878"/>
                    <a:pt x="434" y="3734"/>
                  </a:cubicBezTo>
                  <a:cubicBezTo>
                    <a:pt x="434" y="3651"/>
                    <a:pt x="434" y="3548"/>
                    <a:pt x="455" y="3465"/>
                  </a:cubicBezTo>
                  <a:cubicBezTo>
                    <a:pt x="455" y="3383"/>
                    <a:pt x="475" y="3321"/>
                    <a:pt x="517" y="3238"/>
                  </a:cubicBezTo>
                  <a:lnTo>
                    <a:pt x="517" y="3259"/>
                  </a:lnTo>
                  <a:cubicBezTo>
                    <a:pt x="537" y="3073"/>
                    <a:pt x="579" y="2928"/>
                    <a:pt x="641" y="2743"/>
                  </a:cubicBezTo>
                  <a:cubicBezTo>
                    <a:pt x="661" y="2660"/>
                    <a:pt x="682" y="2557"/>
                    <a:pt x="723" y="2495"/>
                  </a:cubicBezTo>
                  <a:cubicBezTo>
                    <a:pt x="744" y="2371"/>
                    <a:pt x="764" y="2309"/>
                    <a:pt x="826" y="2206"/>
                  </a:cubicBezTo>
                  <a:cubicBezTo>
                    <a:pt x="868" y="2020"/>
                    <a:pt x="950" y="1834"/>
                    <a:pt x="992" y="1669"/>
                  </a:cubicBezTo>
                  <a:cubicBezTo>
                    <a:pt x="1033" y="1587"/>
                    <a:pt x="1053" y="1504"/>
                    <a:pt x="1074" y="1401"/>
                  </a:cubicBezTo>
                  <a:cubicBezTo>
                    <a:pt x="1095" y="1298"/>
                    <a:pt x="1136" y="1194"/>
                    <a:pt x="1177" y="1112"/>
                  </a:cubicBezTo>
                  <a:cubicBezTo>
                    <a:pt x="1198" y="1091"/>
                    <a:pt x="1198" y="1071"/>
                    <a:pt x="1239" y="1050"/>
                  </a:cubicBezTo>
                  <a:cubicBezTo>
                    <a:pt x="1260" y="988"/>
                    <a:pt x="1260" y="947"/>
                    <a:pt x="1198" y="885"/>
                  </a:cubicBezTo>
                  <a:cubicBezTo>
                    <a:pt x="1177" y="885"/>
                    <a:pt x="1177" y="864"/>
                    <a:pt x="1157" y="864"/>
                  </a:cubicBezTo>
                  <a:cubicBezTo>
                    <a:pt x="1157" y="843"/>
                    <a:pt x="1177" y="802"/>
                    <a:pt x="1177" y="782"/>
                  </a:cubicBezTo>
                  <a:cubicBezTo>
                    <a:pt x="1239" y="658"/>
                    <a:pt x="1301" y="554"/>
                    <a:pt x="1384" y="431"/>
                  </a:cubicBezTo>
                  <a:cubicBezTo>
                    <a:pt x="1446" y="327"/>
                    <a:pt x="1508" y="224"/>
                    <a:pt x="1549" y="80"/>
                  </a:cubicBezTo>
                  <a:cubicBezTo>
                    <a:pt x="1570" y="59"/>
                    <a:pt x="1549" y="18"/>
                    <a:pt x="1487" y="18"/>
                  </a:cubicBezTo>
                  <a:cubicBezTo>
                    <a:pt x="1481" y="6"/>
                    <a:pt x="1471" y="1"/>
                    <a:pt x="1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3" name="Google Shape;2193;p49"/>
            <p:cNvSpPr/>
            <p:nvPr/>
          </p:nvSpPr>
          <p:spPr>
            <a:xfrm rot="1636890">
              <a:off x="5841892" y="2582298"/>
              <a:ext cx="53167" cy="149857"/>
            </a:xfrm>
            <a:custGeom>
              <a:rect b="b" l="l" r="r" t="t"/>
              <a:pathLst>
                <a:path extrusionOk="0" h="2331" w="827">
                  <a:moveTo>
                    <a:pt x="78" y="0"/>
                  </a:moveTo>
                  <a:cubicBezTo>
                    <a:pt x="74" y="0"/>
                    <a:pt x="70" y="5"/>
                    <a:pt x="63" y="19"/>
                  </a:cubicBezTo>
                  <a:cubicBezTo>
                    <a:pt x="22" y="19"/>
                    <a:pt x="22" y="39"/>
                    <a:pt x="1" y="39"/>
                  </a:cubicBezTo>
                  <a:lnTo>
                    <a:pt x="1" y="81"/>
                  </a:lnTo>
                  <a:cubicBezTo>
                    <a:pt x="1" y="225"/>
                    <a:pt x="22" y="349"/>
                    <a:pt x="63" y="493"/>
                  </a:cubicBezTo>
                  <a:lnTo>
                    <a:pt x="125" y="886"/>
                  </a:lnTo>
                  <a:cubicBezTo>
                    <a:pt x="145" y="989"/>
                    <a:pt x="187" y="1113"/>
                    <a:pt x="207" y="1216"/>
                  </a:cubicBezTo>
                  <a:cubicBezTo>
                    <a:pt x="228" y="1319"/>
                    <a:pt x="249" y="1402"/>
                    <a:pt x="311" y="1505"/>
                  </a:cubicBezTo>
                  <a:lnTo>
                    <a:pt x="393" y="1732"/>
                  </a:lnTo>
                  <a:cubicBezTo>
                    <a:pt x="414" y="1773"/>
                    <a:pt x="414" y="1815"/>
                    <a:pt x="434" y="1835"/>
                  </a:cubicBezTo>
                  <a:cubicBezTo>
                    <a:pt x="455" y="1877"/>
                    <a:pt x="455" y="1918"/>
                    <a:pt x="496" y="1938"/>
                  </a:cubicBezTo>
                  <a:cubicBezTo>
                    <a:pt x="517" y="1980"/>
                    <a:pt x="517" y="2021"/>
                    <a:pt x="538" y="2042"/>
                  </a:cubicBezTo>
                  <a:cubicBezTo>
                    <a:pt x="538" y="2083"/>
                    <a:pt x="579" y="2083"/>
                    <a:pt x="579" y="2104"/>
                  </a:cubicBezTo>
                  <a:cubicBezTo>
                    <a:pt x="579" y="2124"/>
                    <a:pt x="600" y="2124"/>
                    <a:pt x="600" y="2145"/>
                  </a:cubicBezTo>
                  <a:cubicBezTo>
                    <a:pt x="620" y="2207"/>
                    <a:pt x="641" y="2248"/>
                    <a:pt x="703" y="2310"/>
                  </a:cubicBezTo>
                  <a:cubicBezTo>
                    <a:pt x="723" y="2331"/>
                    <a:pt x="723" y="2331"/>
                    <a:pt x="744" y="2331"/>
                  </a:cubicBezTo>
                  <a:cubicBezTo>
                    <a:pt x="744" y="2248"/>
                    <a:pt x="785" y="2248"/>
                    <a:pt x="785" y="2248"/>
                  </a:cubicBezTo>
                  <a:cubicBezTo>
                    <a:pt x="806" y="2227"/>
                    <a:pt x="827" y="2186"/>
                    <a:pt x="806" y="2145"/>
                  </a:cubicBezTo>
                  <a:cubicBezTo>
                    <a:pt x="785" y="2124"/>
                    <a:pt x="785" y="2104"/>
                    <a:pt x="744" y="2083"/>
                  </a:cubicBezTo>
                  <a:cubicBezTo>
                    <a:pt x="723" y="2042"/>
                    <a:pt x="703" y="2021"/>
                    <a:pt x="703" y="2000"/>
                  </a:cubicBezTo>
                  <a:cubicBezTo>
                    <a:pt x="641" y="1918"/>
                    <a:pt x="620" y="1835"/>
                    <a:pt x="579" y="1732"/>
                  </a:cubicBezTo>
                  <a:cubicBezTo>
                    <a:pt x="538" y="1629"/>
                    <a:pt x="496" y="1526"/>
                    <a:pt x="476" y="1443"/>
                  </a:cubicBezTo>
                  <a:cubicBezTo>
                    <a:pt x="434" y="1402"/>
                    <a:pt x="414" y="1319"/>
                    <a:pt x="393" y="1278"/>
                  </a:cubicBezTo>
                  <a:lnTo>
                    <a:pt x="311" y="1051"/>
                  </a:lnTo>
                  <a:lnTo>
                    <a:pt x="228" y="741"/>
                  </a:lnTo>
                  <a:cubicBezTo>
                    <a:pt x="207" y="638"/>
                    <a:pt x="187" y="535"/>
                    <a:pt x="187" y="431"/>
                  </a:cubicBezTo>
                  <a:cubicBezTo>
                    <a:pt x="187" y="370"/>
                    <a:pt x="187" y="287"/>
                    <a:pt x="166" y="246"/>
                  </a:cubicBezTo>
                  <a:cubicBezTo>
                    <a:pt x="166" y="184"/>
                    <a:pt x="166" y="122"/>
                    <a:pt x="125" y="60"/>
                  </a:cubicBezTo>
                  <a:cubicBezTo>
                    <a:pt x="125" y="39"/>
                    <a:pt x="104" y="39"/>
                    <a:pt x="104" y="19"/>
                  </a:cubicBezTo>
                  <a:cubicBezTo>
                    <a:pt x="90" y="19"/>
                    <a:pt x="86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4" name="Google Shape;2194;p49"/>
            <p:cNvSpPr/>
            <p:nvPr/>
          </p:nvSpPr>
          <p:spPr>
            <a:xfrm rot="1636890">
              <a:off x="5861506" y="2673209"/>
              <a:ext cx="23980" cy="47059"/>
            </a:xfrm>
            <a:custGeom>
              <a:rect b="b" l="l" r="r" t="t"/>
              <a:pathLst>
                <a:path extrusionOk="0" h="732" w="373">
                  <a:moveTo>
                    <a:pt x="57" y="1"/>
                  </a:moveTo>
                  <a:cubicBezTo>
                    <a:pt x="46" y="1"/>
                    <a:pt x="34" y="3"/>
                    <a:pt x="22" y="9"/>
                  </a:cubicBezTo>
                  <a:cubicBezTo>
                    <a:pt x="1" y="9"/>
                    <a:pt x="1" y="30"/>
                    <a:pt x="1" y="71"/>
                  </a:cubicBezTo>
                  <a:lnTo>
                    <a:pt x="1" y="112"/>
                  </a:lnTo>
                  <a:cubicBezTo>
                    <a:pt x="22" y="174"/>
                    <a:pt x="42" y="236"/>
                    <a:pt x="63" y="298"/>
                  </a:cubicBezTo>
                  <a:cubicBezTo>
                    <a:pt x="104" y="339"/>
                    <a:pt x="125" y="401"/>
                    <a:pt x="125" y="443"/>
                  </a:cubicBezTo>
                  <a:cubicBezTo>
                    <a:pt x="145" y="525"/>
                    <a:pt x="207" y="608"/>
                    <a:pt x="249" y="690"/>
                  </a:cubicBezTo>
                  <a:cubicBezTo>
                    <a:pt x="269" y="711"/>
                    <a:pt x="269" y="732"/>
                    <a:pt x="311" y="732"/>
                  </a:cubicBezTo>
                  <a:lnTo>
                    <a:pt x="331" y="732"/>
                  </a:lnTo>
                  <a:cubicBezTo>
                    <a:pt x="352" y="711"/>
                    <a:pt x="373" y="690"/>
                    <a:pt x="352" y="628"/>
                  </a:cubicBezTo>
                  <a:cubicBezTo>
                    <a:pt x="311" y="546"/>
                    <a:pt x="269" y="484"/>
                    <a:pt x="249" y="401"/>
                  </a:cubicBezTo>
                  <a:cubicBezTo>
                    <a:pt x="228" y="360"/>
                    <a:pt x="207" y="298"/>
                    <a:pt x="207" y="257"/>
                  </a:cubicBezTo>
                  <a:cubicBezTo>
                    <a:pt x="166" y="174"/>
                    <a:pt x="145" y="112"/>
                    <a:pt x="125" y="30"/>
                  </a:cubicBezTo>
                  <a:cubicBezTo>
                    <a:pt x="110" y="15"/>
                    <a:pt x="85" y="1"/>
                    <a:pt x="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5" name="Google Shape;2195;p49"/>
            <p:cNvSpPr/>
            <p:nvPr/>
          </p:nvSpPr>
          <p:spPr>
            <a:xfrm rot="1636890">
              <a:off x="6057626" y="2989052"/>
              <a:ext cx="225653" cy="227003"/>
            </a:xfrm>
            <a:custGeom>
              <a:rect b="b" l="l" r="r" t="t"/>
              <a:pathLst>
                <a:path extrusionOk="0" h="3531" w="3510">
                  <a:moveTo>
                    <a:pt x="1755" y="0"/>
                  </a:moveTo>
                  <a:cubicBezTo>
                    <a:pt x="805" y="21"/>
                    <a:pt x="0" y="805"/>
                    <a:pt x="0" y="1776"/>
                  </a:cubicBezTo>
                  <a:cubicBezTo>
                    <a:pt x="0" y="2725"/>
                    <a:pt x="785" y="3530"/>
                    <a:pt x="1755" y="3530"/>
                  </a:cubicBezTo>
                  <a:cubicBezTo>
                    <a:pt x="2725" y="3530"/>
                    <a:pt x="3510" y="2746"/>
                    <a:pt x="3510" y="1776"/>
                  </a:cubicBezTo>
                  <a:cubicBezTo>
                    <a:pt x="3510" y="805"/>
                    <a:pt x="2746" y="0"/>
                    <a:pt x="1755" y="0"/>
                  </a:cubicBezTo>
                  <a:close/>
                </a:path>
              </a:pathLst>
            </a:custGeom>
            <a:solidFill>
              <a:srgbClr val="F187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p49"/>
            <p:cNvSpPr/>
            <p:nvPr/>
          </p:nvSpPr>
          <p:spPr>
            <a:xfrm rot="1636890">
              <a:off x="6996807" y="2902836"/>
              <a:ext cx="225717" cy="225653"/>
            </a:xfrm>
            <a:custGeom>
              <a:rect b="b" l="l" r="r" t="t"/>
              <a:pathLst>
                <a:path extrusionOk="0" h="3510" w="3511">
                  <a:moveTo>
                    <a:pt x="1756" y="0"/>
                  </a:moveTo>
                  <a:cubicBezTo>
                    <a:pt x="806" y="0"/>
                    <a:pt x="1" y="764"/>
                    <a:pt x="1" y="1755"/>
                  </a:cubicBezTo>
                  <a:cubicBezTo>
                    <a:pt x="1" y="2705"/>
                    <a:pt x="785" y="3510"/>
                    <a:pt x="1756" y="3510"/>
                  </a:cubicBezTo>
                  <a:cubicBezTo>
                    <a:pt x="2705" y="3510"/>
                    <a:pt x="3510" y="2746"/>
                    <a:pt x="3510" y="1755"/>
                  </a:cubicBezTo>
                  <a:cubicBezTo>
                    <a:pt x="3510" y="805"/>
                    <a:pt x="2746" y="0"/>
                    <a:pt x="1756" y="0"/>
                  </a:cubicBezTo>
                  <a:close/>
                </a:path>
              </a:pathLst>
            </a:custGeom>
            <a:solidFill>
              <a:srgbClr val="F187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7" name="Google Shape;2197;p49"/>
            <p:cNvSpPr/>
            <p:nvPr/>
          </p:nvSpPr>
          <p:spPr>
            <a:xfrm rot="1636890">
              <a:off x="7135897" y="2610725"/>
              <a:ext cx="250919" cy="363424"/>
            </a:xfrm>
            <a:custGeom>
              <a:rect b="b" l="l" r="r" t="t"/>
              <a:pathLst>
                <a:path extrusionOk="0" h="5653" w="3903">
                  <a:moveTo>
                    <a:pt x="607" y="1"/>
                  </a:moveTo>
                  <a:cubicBezTo>
                    <a:pt x="542" y="1"/>
                    <a:pt x="475" y="6"/>
                    <a:pt x="413" y="16"/>
                  </a:cubicBezTo>
                  <a:cubicBezTo>
                    <a:pt x="290" y="16"/>
                    <a:pt x="186" y="58"/>
                    <a:pt x="62" y="78"/>
                  </a:cubicBezTo>
                  <a:cubicBezTo>
                    <a:pt x="21" y="78"/>
                    <a:pt x="0" y="99"/>
                    <a:pt x="0" y="140"/>
                  </a:cubicBezTo>
                  <a:lnTo>
                    <a:pt x="0" y="202"/>
                  </a:lnTo>
                  <a:cubicBezTo>
                    <a:pt x="0" y="223"/>
                    <a:pt x="21" y="264"/>
                    <a:pt x="62" y="264"/>
                  </a:cubicBezTo>
                  <a:lnTo>
                    <a:pt x="124" y="264"/>
                  </a:lnTo>
                  <a:cubicBezTo>
                    <a:pt x="253" y="250"/>
                    <a:pt x="381" y="226"/>
                    <a:pt x="495" y="226"/>
                  </a:cubicBezTo>
                  <a:cubicBezTo>
                    <a:pt x="547" y="226"/>
                    <a:pt x="596" y="231"/>
                    <a:pt x="640" y="244"/>
                  </a:cubicBezTo>
                  <a:cubicBezTo>
                    <a:pt x="826" y="264"/>
                    <a:pt x="991" y="285"/>
                    <a:pt x="1136" y="347"/>
                  </a:cubicBezTo>
                  <a:cubicBezTo>
                    <a:pt x="1363" y="409"/>
                    <a:pt x="1569" y="512"/>
                    <a:pt x="1776" y="656"/>
                  </a:cubicBezTo>
                  <a:cubicBezTo>
                    <a:pt x="2065" y="822"/>
                    <a:pt x="2333" y="1069"/>
                    <a:pt x="2560" y="1317"/>
                  </a:cubicBezTo>
                  <a:cubicBezTo>
                    <a:pt x="2849" y="1627"/>
                    <a:pt x="3076" y="1957"/>
                    <a:pt x="3262" y="2349"/>
                  </a:cubicBezTo>
                  <a:cubicBezTo>
                    <a:pt x="3427" y="2679"/>
                    <a:pt x="3572" y="3072"/>
                    <a:pt x="3634" y="3443"/>
                  </a:cubicBezTo>
                  <a:lnTo>
                    <a:pt x="3634" y="3402"/>
                  </a:lnTo>
                  <a:cubicBezTo>
                    <a:pt x="3696" y="3691"/>
                    <a:pt x="3716" y="3980"/>
                    <a:pt x="3696" y="4228"/>
                  </a:cubicBezTo>
                  <a:lnTo>
                    <a:pt x="3696" y="4207"/>
                  </a:lnTo>
                  <a:cubicBezTo>
                    <a:pt x="3675" y="4414"/>
                    <a:pt x="3634" y="4599"/>
                    <a:pt x="3592" y="4806"/>
                  </a:cubicBezTo>
                  <a:cubicBezTo>
                    <a:pt x="3531" y="4930"/>
                    <a:pt x="3489" y="5054"/>
                    <a:pt x="3407" y="5198"/>
                  </a:cubicBezTo>
                  <a:cubicBezTo>
                    <a:pt x="3386" y="5239"/>
                    <a:pt x="3324" y="5301"/>
                    <a:pt x="3303" y="5343"/>
                  </a:cubicBezTo>
                  <a:cubicBezTo>
                    <a:pt x="3262" y="5404"/>
                    <a:pt x="3200" y="5466"/>
                    <a:pt x="3159" y="5528"/>
                  </a:cubicBezTo>
                  <a:cubicBezTo>
                    <a:pt x="3097" y="5549"/>
                    <a:pt x="3118" y="5632"/>
                    <a:pt x="3159" y="5652"/>
                  </a:cubicBezTo>
                  <a:cubicBezTo>
                    <a:pt x="3200" y="5611"/>
                    <a:pt x="3221" y="5611"/>
                    <a:pt x="3262" y="5611"/>
                  </a:cubicBezTo>
                  <a:cubicBezTo>
                    <a:pt x="3283" y="5611"/>
                    <a:pt x="3303" y="5570"/>
                    <a:pt x="3324" y="5570"/>
                  </a:cubicBezTo>
                  <a:lnTo>
                    <a:pt x="3365" y="5549"/>
                  </a:lnTo>
                  <a:lnTo>
                    <a:pt x="3365" y="5549"/>
                  </a:lnTo>
                  <a:cubicBezTo>
                    <a:pt x="3365" y="5549"/>
                    <a:pt x="3353" y="5549"/>
                    <a:pt x="3341" y="5553"/>
                  </a:cubicBezTo>
                  <a:lnTo>
                    <a:pt x="3341" y="5553"/>
                  </a:lnTo>
                  <a:lnTo>
                    <a:pt x="3407" y="5487"/>
                  </a:lnTo>
                  <a:cubicBezTo>
                    <a:pt x="3427" y="5466"/>
                    <a:pt x="3469" y="5425"/>
                    <a:pt x="3489" y="5384"/>
                  </a:cubicBezTo>
                  <a:cubicBezTo>
                    <a:pt x="3531" y="5322"/>
                    <a:pt x="3592" y="5239"/>
                    <a:pt x="3613" y="5157"/>
                  </a:cubicBezTo>
                  <a:cubicBezTo>
                    <a:pt x="3654" y="5054"/>
                    <a:pt x="3716" y="4930"/>
                    <a:pt x="3758" y="4826"/>
                  </a:cubicBezTo>
                  <a:cubicBezTo>
                    <a:pt x="3840" y="4599"/>
                    <a:pt x="3861" y="4352"/>
                    <a:pt x="3902" y="4104"/>
                  </a:cubicBezTo>
                  <a:cubicBezTo>
                    <a:pt x="3902" y="3836"/>
                    <a:pt x="3861" y="3588"/>
                    <a:pt x="3820" y="3319"/>
                  </a:cubicBezTo>
                  <a:cubicBezTo>
                    <a:pt x="3758" y="3072"/>
                    <a:pt x="3696" y="2783"/>
                    <a:pt x="3592" y="2556"/>
                  </a:cubicBezTo>
                  <a:cubicBezTo>
                    <a:pt x="3386" y="2040"/>
                    <a:pt x="3076" y="1544"/>
                    <a:pt x="2684" y="1131"/>
                  </a:cubicBezTo>
                  <a:cubicBezTo>
                    <a:pt x="2333" y="739"/>
                    <a:pt x="1920" y="409"/>
                    <a:pt x="1425" y="202"/>
                  </a:cubicBezTo>
                  <a:cubicBezTo>
                    <a:pt x="1218" y="140"/>
                    <a:pt x="991" y="58"/>
                    <a:pt x="785" y="16"/>
                  </a:cubicBezTo>
                  <a:cubicBezTo>
                    <a:pt x="733" y="6"/>
                    <a:pt x="671" y="1"/>
                    <a:pt x="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8" name="Google Shape;2198;p49"/>
            <p:cNvSpPr/>
            <p:nvPr/>
          </p:nvSpPr>
          <p:spPr>
            <a:xfrm rot="1636890">
              <a:off x="7219745" y="2578753"/>
              <a:ext cx="22630" cy="12022"/>
            </a:xfrm>
            <a:custGeom>
              <a:rect b="b" l="l" r="r" t="t"/>
              <a:pathLst>
                <a:path extrusionOk="0" h="187" w="352">
                  <a:moveTo>
                    <a:pt x="290" y="0"/>
                  </a:moveTo>
                  <a:cubicBezTo>
                    <a:pt x="228" y="0"/>
                    <a:pt x="186" y="21"/>
                    <a:pt x="124" y="21"/>
                  </a:cubicBezTo>
                  <a:cubicBezTo>
                    <a:pt x="104" y="21"/>
                    <a:pt x="42" y="62"/>
                    <a:pt x="21" y="62"/>
                  </a:cubicBezTo>
                  <a:cubicBezTo>
                    <a:pt x="1" y="62"/>
                    <a:pt x="1" y="83"/>
                    <a:pt x="1" y="104"/>
                  </a:cubicBezTo>
                  <a:lnTo>
                    <a:pt x="1" y="166"/>
                  </a:lnTo>
                  <a:cubicBezTo>
                    <a:pt x="1" y="186"/>
                    <a:pt x="21" y="186"/>
                    <a:pt x="42" y="186"/>
                  </a:cubicBezTo>
                  <a:lnTo>
                    <a:pt x="124" y="186"/>
                  </a:lnTo>
                  <a:cubicBezTo>
                    <a:pt x="186" y="166"/>
                    <a:pt x="248" y="166"/>
                    <a:pt x="310" y="124"/>
                  </a:cubicBezTo>
                  <a:cubicBezTo>
                    <a:pt x="331" y="124"/>
                    <a:pt x="352" y="83"/>
                    <a:pt x="352" y="62"/>
                  </a:cubicBezTo>
                  <a:cubicBezTo>
                    <a:pt x="352" y="21"/>
                    <a:pt x="310" y="0"/>
                    <a:pt x="290" y="0"/>
                  </a:cubicBezTo>
                  <a:close/>
                </a:path>
              </a:pathLst>
            </a:custGeom>
            <a:solidFill>
              <a:srgbClr val="3430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9" name="Google Shape;2199;p49"/>
            <p:cNvSpPr/>
            <p:nvPr/>
          </p:nvSpPr>
          <p:spPr>
            <a:xfrm rot="1636890">
              <a:off x="7217498" y="2575572"/>
              <a:ext cx="26615" cy="10672"/>
            </a:xfrm>
            <a:custGeom>
              <a:rect b="b" l="l" r="r" t="t"/>
              <a:pathLst>
                <a:path extrusionOk="0" h="166" w="414">
                  <a:moveTo>
                    <a:pt x="352" y="0"/>
                  </a:moveTo>
                  <a:cubicBezTo>
                    <a:pt x="248" y="0"/>
                    <a:pt x="166" y="21"/>
                    <a:pt x="63" y="41"/>
                  </a:cubicBezTo>
                  <a:cubicBezTo>
                    <a:pt x="42" y="41"/>
                    <a:pt x="1" y="103"/>
                    <a:pt x="1" y="124"/>
                  </a:cubicBezTo>
                  <a:cubicBezTo>
                    <a:pt x="1" y="145"/>
                    <a:pt x="42" y="165"/>
                    <a:pt x="83" y="165"/>
                  </a:cubicBezTo>
                  <a:cubicBezTo>
                    <a:pt x="186" y="145"/>
                    <a:pt x="269" y="145"/>
                    <a:pt x="372" y="124"/>
                  </a:cubicBezTo>
                  <a:cubicBezTo>
                    <a:pt x="393" y="124"/>
                    <a:pt x="414" y="62"/>
                    <a:pt x="414" y="41"/>
                  </a:cubicBezTo>
                  <a:cubicBezTo>
                    <a:pt x="414" y="0"/>
                    <a:pt x="372" y="0"/>
                    <a:pt x="352" y="0"/>
                  </a:cubicBezTo>
                  <a:close/>
                </a:path>
              </a:pathLst>
            </a:custGeom>
            <a:solidFill>
              <a:srgbClr val="3430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0" name="Google Shape;2200;p49"/>
            <p:cNvSpPr/>
            <p:nvPr/>
          </p:nvSpPr>
          <p:spPr>
            <a:xfrm rot="1636890">
              <a:off x="7218808" y="2577371"/>
              <a:ext cx="41209" cy="17036"/>
            </a:xfrm>
            <a:custGeom>
              <a:rect b="b" l="l" r="r" t="t"/>
              <a:pathLst>
                <a:path extrusionOk="0" h="265" w="641">
                  <a:moveTo>
                    <a:pt x="435" y="1"/>
                  </a:moveTo>
                  <a:cubicBezTo>
                    <a:pt x="373" y="1"/>
                    <a:pt x="331" y="1"/>
                    <a:pt x="269" y="42"/>
                  </a:cubicBezTo>
                  <a:cubicBezTo>
                    <a:pt x="166" y="63"/>
                    <a:pt x="104" y="83"/>
                    <a:pt x="22" y="104"/>
                  </a:cubicBezTo>
                  <a:cubicBezTo>
                    <a:pt x="1" y="104"/>
                    <a:pt x="1" y="145"/>
                    <a:pt x="1" y="166"/>
                  </a:cubicBezTo>
                  <a:lnTo>
                    <a:pt x="1" y="207"/>
                  </a:lnTo>
                  <a:cubicBezTo>
                    <a:pt x="1" y="249"/>
                    <a:pt x="22" y="249"/>
                    <a:pt x="42" y="249"/>
                  </a:cubicBezTo>
                  <a:lnTo>
                    <a:pt x="63" y="249"/>
                  </a:lnTo>
                  <a:cubicBezTo>
                    <a:pt x="84" y="259"/>
                    <a:pt x="94" y="264"/>
                    <a:pt x="99" y="264"/>
                  </a:cubicBezTo>
                  <a:cubicBezTo>
                    <a:pt x="104" y="264"/>
                    <a:pt x="104" y="259"/>
                    <a:pt x="104" y="249"/>
                  </a:cubicBezTo>
                  <a:lnTo>
                    <a:pt x="125" y="249"/>
                  </a:lnTo>
                  <a:cubicBezTo>
                    <a:pt x="166" y="207"/>
                    <a:pt x="228" y="207"/>
                    <a:pt x="269" y="187"/>
                  </a:cubicBezTo>
                  <a:cubicBezTo>
                    <a:pt x="331" y="166"/>
                    <a:pt x="414" y="166"/>
                    <a:pt x="455" y="166"/>
                  </a:cubicBezTo>
                  <a:lnTo>
                    <a:pt x="558" y="166"/>
                  </a:lnTo>
                  <a:cubicBezTo>
                    <a:pt x="579" y="166"/>
                    <a:pt x="641" y="145"/>
                    <a:pt x="641" y="83"/>
                  </a:cubicBezTo>
                  <a:cubicBezTo>
                    <a:pt x="641" y="63"/>
                    <a:pt x="620" y="1"/>
                    <a:pt x="558" y="1"/>
                  </a:cubicBezTo>
                  <a:close/>
                </a:path>
              </a:pathLst>
            </a:custGeom>
            <a:solidFill>
              <a:srgbClr val="3430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1" name="Google Shape;2201;p49"/>
            <p:cNvSpPr/>
            <p:nvPr/>
          </p:nvSpPr>
          <p:spPr>
            <a:xfrm rot="1636890">
              <a:off x="7219719" y="2577280"/>
              <a:ext cx="39923" cy="13372"/>
            </a:xfrm>
            <a:custGeom>
              <a:rect b="b" l="l" r="r" t="t"/>
              <a:pathLst>
                <a:path extrusionOk="0" h="208" w="621">
                  <a:moveTo>
                    <a:pt x="331" y="1"/>
                  </a:moveTo>
                  <a:cubicBezTo>
                    <a:pt x="228" y="1"/>
                    <a:pt x="145" y="42"/>
                    <a:pt x="42" y="63"/>
                  </a:cubicBezTo>
                  <a:cubicBezTo>
                    <a:pt x="22" y="63"/>
                    <a:pt x="1" y="104"/>
                    <a:pt x="1" y="145"/>
                  </a:cubicBezTo>
                  <a:cubicBezTo>
                    <a:pt x="22" y="187"/>
                    <a:pt x="42" y="207"/>
                    <a:pt x="104" y="207"/>
                  </a:cubicBezTo>
                  <a:cubicBezTo>
                    <a:pt x="145" y="187"/>
                    <a:pt x="207" y="187"/>
                    <a:pt x="228" y="187"/>
                  </a:cubicBezTo>
                  <a:cubicBezTo>
                    <a:pt x="269" y="166"/>
                    <a:pt x="352" y="166"/>
                    <a:pt x="414" y="166"/>
                  </a:cubicBezTo>
                  <a:lnTo>
                    <a:pt x="538" y="166"/>
                  </a:lnTo>
                  <a:cubicBezTo>
                    <a:pt x="558" y="166"/>
                    <a:pt x="620" y="145"/>
                    <a:pt x="620" y="83"/>
                  </a:cubicBezTo>
                  <a:cubicBezTo>
                    <a:pt x="620" y="63"/>
                    <a:pt x="579" y="1"/>
                    <a:pt x="538" y="1"/>
                  </a:cubicBezTo>
                  <a:close/>
                </a:path>
              </a:pathLst>
            </a:custGeom>
            <a:solidFill>
              <a:srgbClr val="3430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2" name="Google Shape;2202;p49"/>
            <p:cNvSpPr/>
            <p:nvPr/>
          </p:nvSpPr>
          <p:spPr>
            <a:xfrm rot="1636890">
              <a:off x="5992971" y="3168883"/>
              <a:ext cx="1350" cy="64"/>
            </a:xfrm>
            <a:custGeom>
              <a:rect b="b" l="l" r="r" t="t"/>
              <a:pathLst>
                <a:path extrusionOk="0" h="1" w="21">
                  <a:moveTo>
                    <a:pt x="0" y="0"/>
                  </a:moveTo>
                  <a:cubicBezTo>
                    <a:pt x="21" y="0"/>
                    <a:pt x="21" y="0"/>
                    <a:pt x="0" y="0"/>
                  </a:cubicBezTo>
                  <a:cubicBezTo>
                    <a:pt x="21" y="0"/>
                    <a:pt x="21" y="0"/>
                    <a:pt x="0" y="0"/>
                  </a:cubicBezTo>
                  <a:close/>
                </a:path>
              </a:pathLst>
            </a:custGeom>
            <a:solidFill>
              <a:srgbClr val="E5B4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3" name="Google Shape;2203;p49"/>
            <p:cNvSpPr/>
            <p:nvPr/>
          </p:nvSpPr>
          <p:spPr>
            <a:xfrm rot="1636890">
              <a:off x="6787441" y="3440763"/>
              <a:ext cx="64" cy="6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5B4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4" name="Google Shape;2204;p49"/>
            <p:cNvSpPr/>
            <p:nvPr/>
          </p:nvSpPr>
          <p:spPr>
            <a:xfrm rot="1636890">
              <a:off x="6787441" y="3440763"/>
              <a:ext cx="64" cy="6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E5B4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5" name="Google Shape;2205;p49"/>
            <p:cNvSpPr/>
            <p:nvPr/>
          </p:nvSpPr>
          <p:spPr>
            <a:xfrm rot="1636890">
              <a:off x="6787441" y="3440763"/>
              <a:ext cx="64" cy="6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5B4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6" name="Google Shape;2206;p49"/>
            <p:cNvSpPr/>
            <p:nvPr/>
          </p:nvSpPr>
          <p:spPr>
            <a:xfrm rot="1636890">
              <a:off x="6292030" y="3414164"/>
              <a:ext cx="1414" cy="64"/>
            </a:xfrm>
            <a:custGeom>
              <a:rect b="b" l="l" r="r" t="t"/>
              <a:pathLst>
                <a:path extrusionOk="0" h="1" w="22">
                  <a:moveTo>
                    <a:pt x="21" y="0"/>
                  </a:moveTo>
                  <a:cubicBezTo>
                    <a:pt x="21" y="0"/>
                    <a:pt x="1" y="0"/>
                    <a:pt x="21" y="0"/>
                  </a:cubicBezTo>
                  <a:cubicBezTo>
                    <a:pt x="1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E5B4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7" name="Google Shape;2207;p49"/>
            <p:cNvSpPr/>
            <p:nvPr/>
          </p:nvSpPr>
          <p:spPr>
            <a:xfrm rot="1636890">
              <a:off x="6565672" y="3015604"/>
              <a:ext cx="156671" cy="138413"/>
            </a:xfrm>
            <a:custGeom>
              <a:rect b="b" l="l" r="r" t="t"/>
              <a:pathLst>
                <a:path extrusionOk="0" h="2153" w="2437">
                  <a:moveTo>
                    <a:pt x="1961" y="1"/>
                  </a:moveTo>
                  <a:cubicBezTo>
                    <a:pt x="1920" y="1"/>
                    <a:pt x="1879" y="1"/>
                    <a:pt x="1858" y="21"/>
                  </a:cubicBezTo>
                  <a:cubicBezTo>
                    <a:pt x="1796" y="83"/>
                    <a:pt x="1776" y="166"/>
                    <a:pt x="1817" y="207"/>
                  </a:cubicBezTo>
                  <a:lnTo>
                    <a:pt x="1982" y="434"/>
                  </a:lnTo>
                  <a:cubicBezTo>
                    <a:pt x="2021" y="532"/>
                    <a:pt x="2078" y="666"/>
                    <a:pt x="2102" y="785"/>
                  </a:cubicBezTo>
                  <a:lnTo>
                    <a:pt x="2102" y="785"/>
                  </a:lnTo>
                  <a:cubicBezTo>
                    <a:pt x="2091" y="785"/>
                    <a:pt x="2100" y="786"/>
                    <a:pt x="2104" y="797"/>
                  </a:cubicBezTo>
                  <a:lnTo>
                    <a:pt x="2104" y="797"/>
                  </a:lnTo>
                  <a:cubicBezTo>
                    <a:pt x="2105" y="800"/>
                    <a:pt x="2105" y="803"/>
                    <a:pt x="2106" y="806"/>
                  </a:cubicBezTo>
                  <a:cubicBezTo>
                    <a:pt x="2126" y="909"/>
                    <a:pt x="2126" y="992"/>
                    <a:pt x="2126" y="1095"/>
                  </a:cubicBezTo>
                  <a:cubicBezTo>
                    <a:pt x="2126" y="1157"/>
                    <a:pt x="2106" y="1239"/>
                    <a:pt x="2106" y="1301"/>
                  </a:cubicBezTo>
                  <a:cubicBezTo>
                    <a:pt x="2085" y="1363"/>
                    <a:pt x="2065" y="1446"/>
                    <a:pt x="2003" y="1508"/>
                  </a:cubicBezTo>
                  <a:cubicBezTo>
                    <a:pt x="1961" y="1570"/>
                    <a:pt x="1899" y="1632"/>
                    <a:pt x="1858" y="1673"/>
                  </a:cubicBezTo>
                  <a:cubicBezTo>
                    <a:pt x="1796" y="1735"/>
                    <a:pt x="1755" y="1755"/>
                    <a:pt x="1693" y="1817"/>
                  </a:cubicBezTo>
                  <a:cubicBezTo>
                    <a:pt x="1610" y="1838"/>
                    <a:pt x="1548" y="1879"/>
                    <a:pt x="1466" y="1879"/>
                  </a:cubicBezTo>
                  <a:cubicBezTo>
                    <a:pt x="1383" y="1921"/>
                    <a:pt x="1301" y="1921"/>
                    <a:pt x="1198" y="1921"/>
                  </a:cubicBezTo>
                  <a:cubicBezTo>
                    <a:pt x="1136" y="1921"/>
                    <a:pt x="1053" y="1879"/>
                    <a:pt x="970" y="1859"/>
                  </a:cubicBezTo>
                  <a:cubicBezTo>
                    <a:pt x="888" y="1838"/>
                    <a:pt x="785" y="1776"/>
                    <a:pt x="723" y="1735"/>
                  </a:cubicBezTo>
                  <a:cubicBezTo>
                    <a:pt x="640" y="1673"/>
                    <a:pt x="537" y="1611"/>
                    <a:pt x="454" y="1528"/>
                  </a:cubicBezTo>
                  <a:cubicBezTo>
                    <a:pt x="351" y="1425"/>
                    <a:pt x="269" y="1301"/>
                    <a:pt x="207" y="1157"/>
                  </a:cubicBezTo>
                  <a:lnTo>
                    <a:pt x="207" y="1136"/>
                  </a:lnTo>
                  <a:cubicBezTo>
                    <a:pt x="207" y="1116"/>
                    <a:pt x="165" y="1116"/>
                    <a:pt x="145" y="1095"/>
                  </a:cubicBezTo>
                  <a:lnTo>
                    <a:pt x="62" y="1095"/>
                  </a:lnTo>
                  <a:cubicBezTo>
                    <a:pt x="21" y="1116"/>
                    <a:pt x="0" y="1157"/>
                    <a:pt x="21" y="1198"/>
                  </a:cubicBezTo>
                  <a:cubicBezTo>
                    <a:pt x="62" y="1301"/>
                    <a:pt x="145" y="1405"/>
                    <a:pt x="207" y="1508"/>
                  </a:cubicBezTo>
                  <a:cubicBezTo>
                    <a:pt x="248" y="1570"/>
                    <a:pt x="330" y="1673"/>
                    <a:pt x="413" y="1735"/>
                  </a:cubicBezTo>
                  <a:cubicBezTo>
                    <a:pt x="537" y="1859"/>
                    <a:pt x="723" y="1962"/>
                    <a:pt x="867" y="2044"/>
                  </a:cubicBezTo>
                  <a:cubicBezTo>
                    <a:pt x="991" y="2086"/>
                    <a:pt x="1115" y="2127"/>
                    <a:pt x="1259" y="2127"/>
                  </a:cubicBezTo>
                  <a:cubicBezTo>
                    <a:pt x="1301" y="2148"/>
                    <a:pt x="1327" y="2153"/>
                    <a:pt x="1345" y="2153"/>
                  </a:cubicBezTo>
                  <a:cubicBezTo>
                    <a:pt x="1363" y="2153"/>
                    <a:pt x="1373" y="2148"/>
                    <a:pt x="1383" y="2148"/>
                  </a:cubicBezTo>
                  <a:cubicBezTo>
                    <a:pt x="1466" y="2148"/>
                    <a:pt x="1548" y="2127"/>
                    <a:pt x="1610" y="2086"/>
                  </a:cubicBezTo>
                  <a:cubicBezTo>
                    <a:pt x="1693" y="2065"/>
                    <a:pt x="1776" y="2044"/>
                    <a:pt x="1858" y="1983"/>
                  </a:cubicBezTo>
                  <a:cubicBezTo>
                    <a:pt x="1982" y="1900"/>
                    <a:pt x="2106" y="1817"/>
                    <a:pt x="2209" y="1673"/>
                  </a:cubicBezTo>
                  <a:cubicBezTo>
                    <a:pt x="2312" y="1549"/>
                    <a:pt x="2374" y="1363"/>
                    <a:pt x="2416" y="1219"/>
                  </a:cubicBezTo>
                  <a:cubicBezTo>
                    <a:pt x="2436" y="1136"/>
                    <a:pt x="2436" y="1033"/>
                    <a:pt x="2416" y="930"/>
                  </a:cubicBezTo>
                  <a:cubicBezTo>
                    <a:pt x="2416" y="827"/>
                    <a:pt x="2395" y="723"/>
                    <a:pt x="2354" y="641"/>
                  </a:cubicBezTo>
                  <a:cubicBezTo>
                    <a:pt x="2333" y="537"/>
                    <a:pt x="2292" y="434"/>
                    <a:pt x="2230" y="331"/>
                  </a:cubicBezTo>
                  <a:cubicBezTo>
                    <a:pt x="2188" y="228"/>
                    <a:pt x="2106" y="125"/>
                    <a:pt x="2023" y="63"/>
                  </a:cubicBezTo>
                  <a:cubicBezTo>
                    <a:pt x="2003" y="21"/>
                    <a:pt x="1982" y="1"/>
                    <a:pt x="19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8" name="Google Shape;2208;p49"/>
            <p:cNvSpPr/>
            <p:nvPr/>
          </p:nvSpPr>
          <p:spPr>
            <a:xfrm rot="1636890">
              <a:off x="6148538" y="2711975"/>
              <a:ext cx="130120" cy="144714"/>
            </a:xfrm>
            <a:custGeom>
              <a:rect b="b" l="l" r="r" t="t"/>
              <a:pathLst>
                <a:path extrusionOk="0" h="2251" w="2024">
                  <a:moveTo>
                    <a:pt x="1796" y="0"/>
                  </a:moveTo>
                  <a:cubicBezTo>
                    <a:pt x="1652" y="21"/>
                    <a:pt x="1549" y="42"/>
                    <a:pt x="1445" y="83"/>
                  </a:cubicBezTo>
                  <a:cubicBezTo>
                    <a:pt x="1342" y="124"/>
                    <a:pt x="1218" y="186"/>
                    <a:pt x="1115" y="269"/>
                  </a:cubicBezTo>
                  <a:cubicBezTo>
                    <a:pt x="929" y="393"/>
                    <a:pt x="764" y="537"/>
                    <a:pt x="578" y="744"/>
                  </a:cubicBezTo>
                  <a:cubicBezTo>
                    <a:pt x="289" y="1115"/>
                    <a:pt x="104" y="1549"/>
                    <a:pt x="42" y="2044"/>
                  </a:cubicBezTo>
                  <a:cubicBezTo>
                    <a:pt x="0" y="2147"/>
                    <a:pt x="83" y="2230"/>
                    <a:pt x="165" y="2251"/>
                  </a:cubicBezTo>
                  <a:lnTo>
                    <a:pt x="186" y="2251"/>
                  </a:lnTo>
                  <a:cubicBezTo>
                    <a:pt x="269" y="2251"/>
                    <a:pt x="351" y="2189"/>
                    <a:pt x="372" y="2106"/>
                  </a:cubicBezTo>
                  <a:cubicBezTo>
                    <a:pt x="393" y="1982"/>
                    <a:pt x="413" y="1879"/>
                    <a:pt x="454" y="1755"/>
                  </a:cubicBezTo>
                  <a:cubicBezTo>
                    <a:pt x="516" y="1569"/>
                    <a:pt x="599" y="1383"/>
                    <a:pt x="723" y="1218"/>
                  </a:cubicBezTo>
                  <a:cubicBezTo>
                    <a:pt x="826" y="1074"/>
                    <a:pt x="971" y="950"/>
                    <a:pt x="1094" y="847"/>
                  </a:cubicBezTo>
                  <a:cubicBezTo>
                    <a:pt x="1218" y="744"/>
                    <a:pt x="1383" y="640"/>
                    <a:pt x="1528" y="558"/>
                  </a:cubicBezTo>
                  <a:cubicBezTo>
                    <a:pt x="1611" y="537"/>
                    <a:pt x="1652" y="516"/>
                    <a:pt x="1734" y="496"/>
                  </a:cubicBezTo>
                  <a:lnTo>
                    <a:pt x="1796" y="455"/>
                  </a:lnTo>
                  <a:lnTo>
                    <a:pt x="1858" y="434"/>
                  </a:lnTo>
                  <a:cubicBezTo>
                    <a:pt x="1961" y="413"/>
                    <a:pt x="2023" y="310"/>
                    <a:pt x="2023" y="207"/>
                  </a:cubicBezTo>
                  <a:cubicBezTo>
                    <a:pt x="2023" y="166"/>
                    <a:pt x="2003" y="104"/>
                    <a:pt x="1941" y="42"/>
                  </a:cubicBezTo>
                  <a:cubicBezTo>
                    <a:pt x="1920" y="21"/>
                    <a:pt x="1858" y="0"/>
                    <a:pt x="1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p49"/>
            <p:cNvSpPr/>
            <p:nvPr/>
          </p:nvSpPr>
          <p:spPr>
            <a:xfrm rot="1636890">
              <a:off x="6899795" y="2678922"/>
              <a:ext cx="165993" cy="79718"/>
            </a:xfrm>
            <a:custGeom>
              <a:rect b="b" l="l" r="r" t="t"/>
              <a:pathLst>
                <a:path extrusionOk="0" h="1240" w="2582">
                  <a:moveTo>
                    <a:pt x="1776" y="1"/>
                  </a:moveTo>
                  <a:cubicBezTo>
                    <a:pt x="1570" y="1"/>
                    <a:pt x="1363" y="22"/>
                    <a:pt x="1157" y="84"/>
                  </a:cubicBezTo>
                  <a:cubicBezTo>
                    <a:pt x="971" y="125"/>
                    <a:pt x="806" y="207"/>
                    <a:pt x="620" y="331"/>
                  </a:cubicBezTo>
                  <a:cubicBezTo>
                    <a:pt x="434" y="434"/>
                    <a:pt x="248" y="600"/>
                    <a:pt x="104" y="785"/>
                  </a:cubicBezTo>
                  <a:cubicBezTo>
                    <a:pt x="1" y="909"/>
                    <a:pt x="1" y="1095"/>
                    <a:pt x="124" y="1198"/>
                  </a:cubicBezTo>
                  <a:cubicBezTo>
                    <a:pt x="166" y="1219"/>
                    <a:pt x="228" y="1240"/>
                    <a:pt x="290" y="1240"/>
                  </a:cubicBezTo>
                  <a:cubicBezTo>
                    <a:pt x="372" y="1240"/>
                    <a:pt x="434" y="1219"/>
                    <a:pt x="496" y="1157"/>
                  </a:cubicBezTo>
                  <a:cubicBezTo>
                    <a:pt x="579" y="1116"/>
                    <a:pt x="620" y="1033"/>
                    <a:pt x="703" y="992"/>
                  </a:cubicBezTo>
                  <a:cubicBezTo>
                    <a:pt x="909" y="827"/>
                    <a:pt x="1095" y="703"/>
                    <a:pt x="1281" y="620"/>
                  </a:cubicBezTo>
                  <a:cubicBezTo>
                    <a:pt x="1446" y="579"/>
                    <a:pt x="1570" y="517"/>
                    <a:pt x="1693" y="496"/>
                  </a:cubicBezTo>
                  <a:cubicBezTo>
                    <a:pt x="1776" y="496"/>
                    <a:pt x="1859" y="476"/>
                    <a:pt x="1941" y="476"/>
                  </a:cubicBezTo>
                  <a:lnTo>
                    <a:pt x="2065" y="476"/>
                  </a:lnTo>
                  <a:cubicBezTo>
                    <a:pt x="2148" y="476"/>
                    <a:pt x="2210" y="496"/>
                    <a:pt x="2292" y="517"/>
                  </a:cubicBezTo>
                  <a:lnTo>
                    <a:pt x="2354" y="517"/>
                  </a:lnTo>
                  <a:cubicBezTo>
                    <a:pt x="2457" y="517"/>
                    <a:pt x="2540" y="434"/>
                    <a:pt x="2560" y="331"/>
                  </a:cubicBezTo>
                  <a:cubicBezTo>
                    <a:pt x="2581" y="228"/>
                    <a:pt x="2499" y="104"/>
                    <a:pt x="2395" y="84"/>
                  </a:cubicBezTo>
                  <a:cubicBezTo>
                    <a:pt x="2189" y="22"/>
                    <a:pt x="1982" y="1"/>
                    <a:pt x="1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0" name="Google Shape;2210;p49"/>
            <p:cNvSpPr/>
            <p:nvPr/>
          </p:nvSpPr>
          <p:spPr>
            <a:xfrm rot="1636890">
              <a:off x="6151203" y="1814575"/>
              <a:ext cx="1145366" cy="1428108"/>
            </a:xfrm>
            <a:custGeom>
              <a:rect b="b" l="l" r="r" t="t"/>
              <a:pathLst>
                <a:path extrusionOk="0" h="22214" w="17816">
                  <a:moveTo>
                    <a:pt x="15751" y="8113"/>
                  </a:moveTo>
                  <a:cubicBezTo>
                    <a:pt x="15751" y="8155"/>
                    <a:pt x="15772" y="8175"/>
                    <a:pt x="15772" y="8175"/>
                  </a:cubicBezTo>
                  <a:lnTo>
                    <a:pt x="15834" y="8237"/>
                  </a:lnTo>
                  <a:cubicBezTo>
                    <a:pt x="16123" y="8485"/>
                    <a:pt x="16350" y="8753"/>
                    <a:pt x="16536" y="8919"/>
                  </a:cubicBezTo>
                  <a:cubicBezTo>
                    <a:pt x="16763" y="9187"/>
                    <a:pt x="17073" y="9538"/>
                    <a:pt x="17320" y="9930"/>
                  </a:cubicBezTo>
                  <a:cubicBezTo>
                    <a:pt x="17424" y="10054"/>
                    <a:pt x="17506" y="10219"/>
                    <a:pt x="17568" y="10364"/>
                  </a:cubicBezTo>
                  <a:cubicBezTo>
                    <a:pt x="17568" y="10426"/>
                    <a:pt x="17589" y="10446"/>
                    <a:pt x="17589" y="10508"/>
                  </a:cubicBezTo>
                  <a:lnTo>
                    <a:pt x="17589" y="10549"/>
                  </a:lnTo>
                  <a:lnTo>
                    <a:pt x="17527" y="10632"/>
                  </a:lnTo>
                  <a:lnTo>
                    <a:pt x="17506" y="10653"/>
                  </a:lnTo>
                  <a:cubicBezTo>
                    <a:pt x="17444" y="10632"/>
                    <a:pt x="17424" y="10632"/>
                    <a:pt x="17403" y="10611"/>
                  </a:cubicBezTo>
                  <a:cubicBezTo>
                    <a:pt x="17300" y="10549"/>
                    <a:pt x="17217" y="10467"/>
                    <a:pt x="17155" y="10426"/>
                  </a:cubicBezTo>
                  <a:cubicBezTo>
                    <a:pt x="17011" y="10322"/>
                    <a:pt x="16907" y="10219"/>
                    <a:pt x="16784" y="10116"/>
                  </a:cubicBezTo>
                  <a:cubicBezTo>
                    <a:pt x="16495" y="9848"/>
                    <a:pt x="16185" y="9538"/>
                    <a:pt x="15875" y="9270"/>
                  </a:cubicBezTo>
                  <a:lnTo>
                    <a:pt x="15813" y="9187"/>
                  </a:lnTo>
                  <a:lnTo>
                    <a:pt x="15731" y="9104"/>
                  </a:lnTo>
                  <a:lnTo>
                    <a:pt x="15421" y="8795"/>
                  </a:lnTo>
                  <a:cubicBezTo>
                    <a:pt x="15339" y="8712"/>
                    <a:pt x="15235" y="8650"/>
                    <a:pt x="15153" y="8568"/>
                  </a:cubicBezTo>
                  <a:cubicBezTo>
                    <a:pt x="15359" y="8423"/>
                    <a:pt x="15545" y="8279"/>
                    <a:pt x="15751" y="8113"/>
                  </a:cubicBezTo>
                  <a:close/>
                  <a:moveTo>
                    <a:pt x="11313" y="1"/>
                  </a:moveTo>
                  <a:cubicBezTo>
                    <a:pt x="11003" y="1"/>
                    <a:pt x="10694" y="42"/>
                    <a:pt x="10384" y="145"/>
                  </a:cubicBezTo>
                  <a:cubicBezTo>
                    <a:pt x="9703" y="351"/>
                    <a:pt x="9083" y="764"/>
                    <a:pt x="8547" y="1342"/>
                  </a:cubicBezTo>
                  <a:cubicBezTo>
                    <a:pt x="8402" y="1487"/>
                    <a:pt x="8258" y="1673"/>
                    <a:pt x="8134" y="1838"/>
                  </a:cubicBezTo>
                  <a:cubicBezTo>
                    <a:pt x="8031" y="1962"/>
                    <a:pt x="7927" y="2086"/>
                    <a:pt x="7845" y="2209"/>
                  </a:cubicBezTo>
                  <a:lnTo>
                    <a:pt x="7742" y="2354"/>
                  </a:lnTo>
                  <a:cubicBezTo>
                    <a:pt x="7494" y="2684"/>
                    <a:pt x="7226" y="3015"/>
                    <a:pt x="6957" y="3345"/>
                  </a:cubicBezTo>
                  <a:lnTo>
                    <a:pt x="6648" y="3654"/>
                  </a:lnTo>
                  <a:cubicBezTo>
                    <a:pt x="6544" y="3758"/>
                    <a:pt x="6400" y="3861"/>
                    <a:pt x="6276" y="4005"/>
                  </a:cubicBezTo>
                  <a:cubicBezTo>
                    <a:pt x="6255" y="4026"/>
                    <a:pt x="6235" y="4067"/>
                    <a:pt x="6255" y="4129"/>
                  </a:cubicBezTo>
                  <a:cubicBezTo>
                    <a:pt x="6276" y="4150"/>
                    <a:pt x="6297" y="4212"/>
                    <a:pt x="6359" y="4212"/>
                  </a:cubicBezTo>
                  <a:lnTo>
                    <a:pt x="6400" y="4212"/>
                  </a:lnTo>
                  <a:cubicBezTo>
                    <a:pt x="6648" y="4067"/>
                    <a:pt x="6875" y="3923"/>
                    <a:pt x="7081" y="3716"/>
                  </a:cubicBezTo>
                  <a:cubicBezTo>
                    <a:pt x="7267" y="3531"/>
                    <a:pt x="7411" y="3345"/>
                    <a:pt x="7618" y="3076"/>
                  </a:cubicBezTo>
                  <a:cubicBezTo>
                    <a:pt x="7721" y="2932"/>
                    <a:pt x="7804" y="2787"/>
                    <a:pt x="7907" y="2664"/>
                  </a:cubicBezTo>
                  <a:lnTo>
                    <a:pt x="7927" y="2602"/>
                  </a:lnTo>
                  <a:cubicBezTo>
                    <a:pt x="7989" y="2519"/>
                    <a:pt x="8031" y="2457"/>
                    <a:pt x="8093" y="2395"/>
                  </a:cubicBezTo>
                  <a:cubicBezTo>
                    <a:pt x="8258" y="2147"/>
                    <a:pt x="8423" y="1941"/>
                    <a:pt x="8567" y="1755"/>
                  </a:cubicBezTo>
                  <a:cubicBezTo>
                    <a:pt x="8856" y="1446"/>
                    <a:pt x="9187" y="1157"/>
                    <a:pt x="9558" y="909"/>
                  </a:cubicBezTo>
                  <a:cubicBezTo>
                    <a:pt x="9868" y="723"/>
                    <a:pt x="10178" y="558"/>
                    <a:pt x="10487" y="455"/>
                  </a:cubicBezTo>
                  <a:cubicBezTo>
                    <a:pt x="10735" y="393"/>
                    <a:pt x="11003" y="331"/>
                    <a:pt x="11251" y="331"/>
                  </a:cubicBezTo>
                  <a:lnTo>
                    <a:pt x="11334" y="331"/>
                  </a:lnTo>
                  <a:cubicBezTo>
                    <a:pt x="11519" y="331"/>
                    <a:pt x="11705" y="351"/>
                    <a:pt x="11870" y="393"/>
                  </a:cubicBezTo>
                  <a:cubicBezTo>
                    <a:pt x="12036" y="413"/>
                    <a:pt x="12180" y="455"/>
                    <a:pt x="12325" y="537"/>
                  </a:cubicBezTo>
                  <a:lnTo>
                    <a:pt x="12345" y="537"/>
                  </a:lnTo>
                  <a:cubicBezTo>
                    <a:pt x="12469" y="620"/>
                    <a:pt x="12572" y="702"/>
                    <a:pt x="12655" y="764"/>
                  </a:cubicBezTo>
                  <a:cubicBezTo>
                    <a:pt x="12758" y="847"/>
                    <a:pt x="12841" y="950"/>
                    <a:pt x="12903" y="1053"/>
                  </a:cubicBezTo>
                  <a:cubicBezTo>
                    <a:pt x="12985" y="1177"/>
                    <a:pt x="13047" y="1322"/>
                    <a:pt x="13088" y="1446"/>
                  </a:cubicBezTo>
                  <a:lnTo>
                    <a:pt x="13171" y="1838"/>
                  </a:lnTo>
                  <a:cubicBezTo>
                    <a:pt x="13171" y="1982"/>
                    <a:pt x="13171" y="2106"/>
                    <a:pt x="13150" y="2251"/>
                  </a:cubicBezTo>
                  <a:cubicBezTo>
                    <a:pt x="13109" y="2375"/>
                    <a:pt x="13068" y="2498"/>
                    <a:pt x="13006" y="2622"/>
                  </a:cubicBezTo>
                  <a:cubicBezTo>
                    <a:pt x="12944" y="2767"/>
                    <a:pt x="12861" y="2870"/>
                    <a:pt x="12779" y="2994"/>
                  </a:cubicBezTo>
                  <a:cubicBezTo>
                    <a:pt x="12758" y="3035"/>
                    <a:pt x="12758" y="3097"/>
                    <a:pt x="12779" y="3138"/>
                  </a:cubicBezTo>
                  <a:lnTo>
                    <a:pt x="12779" y="3200"/>
                  </a:lnTo>
                  <a:cubicBezTo>
                    <a:pt x="12799" y="3221"/>
                    <a:pt x="12841" y="3242"/>
                    <a:pt x="12861" y="3242"/>
                  </a:cubicBezTo>
                  <a:lnTo>
                    <a:pt x="12903" y="3242"/>
                  </a:lnTo>
                  <a:cubicBezTo>
                    <a:pt x="13150" y="3118"/>
                    <a:pt x="13377" y="3015"/>
                    <a:pt x="13625" y="2911"/>
                  </a:cubicBezTo>
                  <a:cubicBezTo>
                    <a:pt x="14038" y="2767"/>
                    <a:pt x="14430" y="2684"/>
                    <a:pt x="14822" y="2622"/>
                  </a:cubicBezTo>
                  <a:cubicBezTo>
                    <a:pt x="14926" y="2622"/>
                    <a:pt x="15050" y="2602"/>
                    <a:pt x="15153" y="2602"/>
                  </a:cubicBezTo>
                  <a:cubicBezTo>
                    <a:pt x="15339" y="2602"/>
                    <a:pt x="15524" y="2622"/>
                    <a:pt x="15689" y="2664"/>
                  </a:cubicBezTo>
                  <a:cubicBezTo>
                    <a:pt x="15896" y="2705"/>
                    <a:pt x="16102" y="2767"/>
                    <a:pt x="16309" y="2829"/>
                  </a:cubicBezTo>
                  <a:lnTo>
                    <a:pt x="16288" y="2808"/>
                  </a:lnTo>
                  <a:lnTo>
                    <a:pt x="16288" y="2808"/>
                  </a:lnTo>
                  <a:cubicBezTo>
                    <a:pt x="16453" y="2891"/>
                    <a:pt x="16577" y="2973"/>
                    <a:pt x="16701" y="3076"/>
                  </a:cubicBezTo>
                  <a:cubicBezTo>
                    <a:pt x="16825" y="3180"/>
                    <a:pt x="16928" y="3283"/>
                    <a:pt x="17011" y="3386"/>
                  </a:cubicBezTo>
                  <a:lnTo>
                    <a:pt x="17011" y="3345"/>
                  </a:lnTo>
                  <a:cubicBezTo>
                    <a:pt x="17093" y="3489"/>
                    <a:pt x="17135" y="3613"/>
                    <a:pt x="17196" y="3716"/>
                  </a:cubicBezTo>
                  <a:cubicBezTo>
                    <a:pt x="17238" y="3861"/>
                    <a:pt x="17300" y="4047"/>
                    <a:pt x="17320" y="4232"/>
                  </a:cubicBezTo>
                  <a:cubicBezTo>
                    <a:pt x="17341" y="4460"/>
                    <a:pt x="17320" y="4687"/>
                    <a:pt x="17300" y="4955"/>
                  </a:cubicBezTo>
                  <a:cubicBezTo>
                    <a:pt x="17217" y="5368"/>
                    <a:pt x="17093" y="5781"/>
                    <a:pt x="16907" y="6214"/>
                  </a:cubicBezTo>
                  <a:cubicBezTo>
                    <a:pt x="16722" y="6627"/>
                    <a:pt x="16474" y="7019"/>
                    <a:pt x="16206" y="7350"/>
                  </a:cubicBezTo>
                  <a:cubicBezTo>
                    <a:pt x="15937" y="7680"/>
                    <a:pt x="15586" y="8031"/>
                    <a:pt x="15235" y="8279"/>
                  </a:cubicBezTo>
                  <a:lnTo>
                    <a:pt x="15215" y="8299"/>
                  </a:lnTo>
                  <a:cubicBezTo>
                    <a:pt x="14761" y="8609"/>
                    <a:pt x="14244" y="8898"/>
                    <a:pt x="13687" y="9104"/>
                  </a:cubicBezTo>
                  <a:cubicBezTo>
                    <a:pt x="12944" y="9393"/>
                    <a:pt x="12118" y="9579"/>
                    <a:pt x="11189" y="9682"/>
                  </a:cubicBezTo>
                  <a:lnTo>
                    <a:pt x="11210" y="9682"/>
                  </a:lnTo>
                  <a:cubicBezTo>
                    <a:pt x="10776" y="9703"/>
                    <a:pt x="10363" y="9724"/>
                    <a:pt x="9971" y="9724"/>
                  </a:cubicBezTo>
                  <a:cubicBezTo>
                    <a:pt x="9703" y="9724"/>
                    <a:pt x="9434" y="9724"/>
                    <a:pt x="9187" y="9703"/>
                  </a:cubicBezTo>
                  <a:cubicBezTo>
                    <a:pt x="9145" y="9703"/>
                    <a:pt x="9083" y="9724"/>
                    <a:pt x="9063" y="9786"/>
                  </a:cubicBezTo>
                  <a:cubicBezTo>
                    <a:pt x="9042" y="9786"/>
                    <a:pt x="8980" y="9806"/>
                    <a:pt x="8960" y="9827"/>
                  </a:cubicBezTo>
                  <a:cubicBezTo>
                    <a:pt x="8774" y="10198"/>
                    <a:pt x="8567" y="10611"/>
                    <a:pt x="8340" y="10983"/>
                  </a:cubicBezTo>
                  <a:cubicBezTo>
                    <a:pt x="8113" y="11396"/>
                    <a:pt x="7886" y="11767"/>
                    <a:pt x="7618" y="12077"/>
                  </a:cubicBezTo>
                  <a:cubicBezTo>
                    <a:pt x="7205" y="12593"/>
                    <a:pt x="6668" y="13089"/>
                    <a:pt x="6070" y="13543"/>
                  </a:cubicBezTo>
                  <a:cubicBezTo>
                    <a:pt x="5368" y="14059"/>
                    <a:pt x="4604" y="14472"/>
                    <a:pt x="3819" y="14781"/>
                  </a:cubicBezTo>
                  <a:lnTo>
                    <a:pt x="3861" y="14781"/>
                  </a:lnTo>
                  <a:cubicBezTo>
                    <a:pt x="3572" y="14885"/>
                    <a:pt x="3303" y="14967"/>
                    <a:pt x="3056" y="15050"/>
                  </a:cubicBezTo>
                  <a:cubicBezTo>
                    <a:pt x="2932" y="15070"/>
                    <a:pt x="2787" y="15112"/>
                    <a:pt x="2663" y="15153"/>
                  </a:cubicBezTo>
                  <a:cubicBezTo>
                    <a:pt x="2581" y="15174"/>
                    <a:pt x="2478" y="15174"/>
                    <a:pt x="2416" y="15194"/>
                  </a:cubicBezTo>
                  <a:cubicBezTo>
                    <a:pt x="2250" y="15215"/>
                    <a:pt x="2127" y="15215"/>
                    <a:pt x="1961" y="15215"/>
                  </a:cubicBezTo>
                  <a:cubicBezTo>
                    <a:pt x="1858" y="15215"/>
                    <a:pt x="1755" y="15215"/>
                    <a:pt x="1693" y="15256"/>
                  </a:cubicBezTo>
                  <a:cubicBezTo>
                    <a:pt x="1445" y="15277"/>
                    <a:pt x="1218" y="15297"/>
                    <a:pt x="991" y="15359"/>
                  </a:cubicBezTo>
                  <a:cubicBezTo>
                    <a:pt x="888" y="15380"/>
                    <a:pt x="805" y="15421"/>
                    <a:pt x="723" y="15463"/>
                  </a:cubicBezTo>
                  <a:cubicBezTo>
                    <a:pt x="661" y="15504"/>
                    <a:pt x="599" y="15566"/>
                    <a:pt x="578" y="15628"/>
                  </a:cubicBezTo>
                  <a:cubicBezTo>
                    <a:pt x="516" y="15710"/>
                    <a:pt x="496" y="15814"/>
                    <a:pt x="475" y="15896"/>
                  </a:cubicBezTo>
                  <a:cubicBezTo>
                    <a:pt x="454" y="15979"/>
                    <a:pt x="413" y="16082"/>
                    <a:pt x="392" y="16144"/>
                  </a:cubicBezTo>
                  <a:cubicBezTo>
                    <a:pt x="372" y="16206"/>
                    <a:pt x="351" y="16247"/>
                    <a:pt x="289" y="16330"/>
                  </a:cubicBezTo>
                  <a:cubicBezTo>
                    <a:pt x="269" y="16350"/>
                    <a:pt x="248" y="16412"/>
                    <a:pt x="186" y="16433"/>
                  </a:cubicBezTo>
                  <a:cubicBezTo>
                    <a:pt x="165" y="16453"/>
                    <a:pt x="103" y="16495"/>
                    <a:pt x="62" y="16515"/>
                  </a:cubicBezTo>
                  <a:cubicBezTo>
                    <a:pt x="42" y="16515"/>
                    <a:pt x="0" y="16536"/>
                    <a:pt x="0" y="16557"/>
                  </a:cubicBezTo>
                  <a:lnTo>
                    <a:pt x="0" y="16660"/>
                  </a:lnTo>
                  <a:cubicBezTo>
                    <a:pt x="0" y="16701"/>
                    <a:pt x="42" y="16701"/>
                    <a:pt x="62" y="16722"/>
                  </a:cubicBezTo>
                  <a:cubicBezTo>
                    <a:pt x="103" y="16804"/>
                    <a:pt x="165" y="16846"/>
                    <a:pt x="207" y="16928"/>
                  </a:cubicBezTo>
                  <a:cubicBezTo>
                    <a:pt x="269" y="17011"/>
                    <a:pt x="289" y="17052"/>
                    <a:pt x="310" y="17135"/>
                  </a:cubicBezTo>
                  <a:cubicBezTo>
                    <a:pt x="351" y="17217"/>
                    <a:pt x="351" y="17259"/>
                    <a:pt x="351" y="17341"/>
                  </a:cubicBezTo>
                  <a:cubicBezTo>
                    <a:pt x="351" y="17486"/>
                    <a:pt x="310" y="17651"/>
                    <a:pt x="289" y="17775"/>
                  </a:cubicBezTo>
                  <a:cubicBezTo>
                    <a:pt x="269" y="17940"/>
                    <a:pt x="207" y="18105"/>
                    <a:pt x="207" y="18291"/>
                  </a:cubicBezTo>
                  <a:cubicBezTo>
                    <a:pt x="207" y="18394"/>
                    <a:pt x="248" y="18497"/>
                    <a:pt x="269" y="18559"/>
                  </a:cubicBezTo>
                  <a:cubicBezTo>
                    <a:pt x="289" y="18662"/>
                    <a:pt x="310" y="18724"/>
                    <a:pt x="372" y="18827"/>
                  </a:cubicBezTo>
                  <a:cubicBezTo>
                    <a:pt x="454" y="19034"/>
                    <a:pt x="558" y="19220"/>
                    <a:pt x="661" y="19385"/>
                  </a:cubicBezTo>
                  <a:lnTo>
                    <a:pt x="805" y="19612"/>
                  </a:lnTo>
                  <a:lnTo>
                    <a:pt x="867" y="19715"/>
                  </a:lnTo>
                  <a:lnTo>
                    <a:pt x="991" y="19901"/>
                  </a:lnTo>
                  <a:cubicBezTo>
                    <a:pt x="1198" y="20211"/>
                    <a:pt x="1342" y="20479"/>
                    <a:pt x="1445" y="20789"/>
                  </a:cubicBezTo>
                  <a:cubicBezTo>
                    <a:pt x="1507" y="20933"/>
                    <a:pt x="1528" y="21078"/>
                    <a:pt x="1528" y="21202"/>
                  </a:cubicBezTo>
                  <a:cubicBezTo>
                    <a:pt x="1528" y="21367"/>
                    <a:pt x="1528" y="21491"/>
                    <a:pt x="1507" y="21614"/>
                  </a:cubicBezTo>
                  <a:cubicBezTo>
                    <a:pt x="1487" y="21697"/>
                    <a:pt x="1445" y="21780"/>
                    <a:pt x="1425" y="21821"/>
                  </a:cubicBezTo>
                  <a:cubicBezTo>
                    <a:pt x="1404" y="21862"/>
                    <a:pt x="1383" y="21903"/>
                    <a:pt x="1342" y="21924"/>
                  </a:cubicBezTo>
                  <a:lnTo>
                    <a:pt x="1301" y="21986"/>
                  </a:lnTo>
                  <a:cubicBezTo>
                    <a:pt x="1280" y="21986"/>
                    <a:pt x="1280" y="22007"/>
                    <a:pt x="1239" y="22007"/>
                  </a:cubicBezTo>
                  <a:lnTo>
                    <a:pt x="1280" y="22027"/>
                  </a:lnTo>
                  <a:cubicBezTo>
                    <a:pt x="1301" y="22089"/>
                    <a:pt x="1342" y="22130"/>
                    <a:pt x="1383" y="22192"/>
                  </a:cubicBezTo>
                  <a:lnTo>
                    <a:pt x="1404" y="22213"/>
                  </a:lnTo>
                  <a:cubicBezTo>
                    <a:pt x="1425" y="22110"/>
                    <a:pt x="1466" y="22089"/>
                    <a:pt x="1487" y="22027"/>
                  </a:cubicBezTo>
                  <a:cubicBezTo>
                    <a:pt x="1610" y="21903"/>
                    <a:pt x="1672" y="21718"/>
                    <a:pt x="1693" y="21594"/>
                  </a:cubicBezTo>
                  <a:cubicBezTo>
                    <a:pt x="1714" y="21511"/>
                    <a:pt x="1714" y="21408"/>
                    <a:pt x="1714" y="21284"/>
                  </a:cubicBezTo>
                  <a:cubicBezTo>
                    <a:pt x="1714" y="21181"/>
                    <a:pt x="1714" y="21078"/>
                    <a:pt x="1693" y="20954"/>
                  </a:cubicBezTo>
                  <a:cubicBezTo>
                    <a:pt x="1672" y="20768"/>
                    <a:pt x="1610" y="20562"/>
                    <a:pt x="1487" y="20334"/>
                  </a:cubicBezTo>
                  <a:cubicBezTo>
                    <a:pt x="1383" y="20128"/>
                    <a:pt x="1280" y="19942"/>
                    <a:pt x="1177" y="19798"/>
                  </a:cubicBezTo>
                  <a:cubicBezTo>
                    <a:pt x="1115" y="19695"/>
                    <a:pt x="1053" y="19612"/>
                    <a:pt x="991" y="19509"/>
                  </a:cubicBezTo>
                  <a:lnTo>
                    <a:pt x="971" y="19447"/>
                  </a:lnTo>
                  <a:cubicBezTo>
                    <a:pt x="909" y="19385"/>
                    <a:pt x="867" y="19302"/>
                    <a:pt x="805" y="19199"/>
                  </a:cubicBezTo>
                  <a:cubicBezTo>
                    <a:pt x="682" y="18993"/>
                    <a:pt x="516" y="18724"/>
                    <a:pt x="454" y="18456"/>
                  </a:cubicBezTo>
                  <a:cubicBezTo>
                    <a:pt x="413" y="18311"/>
                    <a:pt x="392" y="18208"/>
                    <a:pt x="392" y="18146"/>
                  </a:cubicBezTo>
                  <a:cubicBezTo>
                    <a:pt x="392" y="17981"/>
                    <a:pt x="413" y="17837"/>
                    <a:pt x="454" y="17671"/>
                  </a:cubicBezTo>
                  <a:cubicBezTo>
                    <a:pt x="475" y="17548"/>
                    <a:pt x="496" y="17444"/>
                    <a:pt x="496" y="17321"/>
                  </a:cubicBezTo>
                  <a:cubicBezTo>
                    <a:pt x="496" y="17176"/>
                    <a:pt x="496" y="17032"/>
                    <a:pt x="454" y="16928"/>
                  </a:cubicBezTo>
                  <a:cubicBezTo>
                    <a:pt x="413" y="16846"/>
                    <a:pt x="392" y="16763"/>
                    <a:pt x="351" y="16701"/>
                  </a:cubicBezTo>
                  <a:cubicBezTo>
                    <a:pt x="310" y="16639"/>
                    <a:pt x="269" y="16598"/>
                    <a:pt x="227" y="16536"/>
                  </a:cubicBezTo>
                  <a:cubicBezTo>
                    <a:pt x="269" y="16515"/>
                    <a:pt x="310" y="16453"/>
                    <a:pt x="392" y="16412"/>
                  </a:cubicBezTo>
                  <a:cubicBezTo>
                    <a:pt x="454" y="16350"/>
                    <a:pt x="496" y="16288"/>
                    <a:pt x="558" y="16185"/>
                  </a:cubicBezTo>
                  <a:cubicBezTo>
                    <a:pt x="599" y="16103"/>
                    <a:pt x="640" y="15999"/>
                    <a:pt x="661" y="15917"/>
                  </a:cubicBezTo>
                  <a:cubicBezTo>
                    <a:pt x="682" y="15834"/>
                    <a:pt x="702" y="15793"/>
                    <a:pt x="743" y="15710"/>
                  </a:cubicBezTo>
                  <a:cubicBezTo>
                    <a:pt x="764" y="15690"/>
                    <a:pt x="764" y="15628"/>
                    <a:pt x="785" y="15607"/>
                  </a:cubicBezTo>
                  <a:lnTo>
                    <a:pt x="805" y="15586"/>
                  </a:lnTo>
                  <a:cubicBezTo>
                    <a:pt x="847" y="15566"/>
                    <a:pt x="888" y="15525"/>
                    <a:pt x="950" y="15525"/>
                  </a:cubicBezTo>
                  <a:cubicBezTo>
                    <a:pt x="1094" y="15483"/>
                    <a:pt x="1280" y="15463"/>
                    <a:pt x="1404" y="15421"/>
                  </a:cubicBezTo>
                  <a:cubicBezTo>
                    <a:pt x="1590" y="15401"/>
                    <a:pt x="1734" y="15401"/>
                    <a:pt x="1920" y="15401"/>
                  </a:cubicBezTo>
                  <a:cubicBezTo>
                    <a:pt x="2085" y="15401"/>
                    <a:pt x="2209" y="15380"/>
                    <a:pt x="2354" y="15380"/>
                  </a:cubicBezTo>
                  <a:cubicBezTo>
                    <a:pt x="2436" y="15380"/>
                    <a:pt x="2498" y="15359"/>
                    <a:pt x="2560" y="15359"/>
                  </a:cubicBezTo>
                  <a:cubicBezTo>
                    <a:pt x="2622" y="15359"/>
                    <a:pt x="2705" y="15318"/>
                    <a:pt x="2746" y="15318"/>
                  </a:cubicBezTo>
                  <a:cubicBezTo>
                    <a:pt x="2952" y="15277"/>
                    <a:pt x="3138" y="15215"/>
                    <a:pt x="3345" y="15174"/>
                  </a:cubicBezTo>
                  <a:cubicBezTo>
                    <a:pt x="4067" y="14947"/>
                    <a:pt x="4790" y="14637"/>
                    <a:pt x="5450" y="14245"/>
                  </a:cubicBezTo>
                  <a:cubicBezTo>
                    <a:pt x="6131" y="13852"/>
                    <a:pt x="6751" y="13357"/>
                    <a:pt x="7287" y="12820"/>
                  </a:cubicBezTo>
                  <a:cubicBezTo>
                    <a:pt x="7866" y="12263"/>
                    <a:pt x="8340" y="11602"/>
                    <a:pt x="8733" y="10880"/>
                  </a:cubicBezTo>
                  <a:cubicBezTo>
                    <a:pt x="8918" y="10570"/>
                    <a:pt x="9042" y="10260"/>
                    <a:pt x="9207" y="9930"/>
                  </a:cubicBezTo>
                  <a:lnTo>
                    <a:pt x="9951" y="9930"/>
                  </a:lnTo>
                  <a:cubicBezTo>
                    <a:pt x="10983" y="9930"/>
                    <a:pt x="11932" y="9806"/>
                    <a:pt x="12841" y="9600"/>
                  </a:cubicBezTo>
                  <a:cubicBezTo>
                    <a:pt x="13439" y="9435"/>
                    <a:pt x="13997" y="9228"/>
                    <a:pt x="14513" y="8981"/>
                  </a:cubicBezTo>
                  <a:cubicBezTo>
                    <a:pt x="14699" y="8877"/>
                    <a:pt x="14884" y="8774"/>
                    <a:pt x="15029" y="8671"/>
                  </a:cubicBezTo>
                  <a:lnTo>
                    <a:pt x="15132" y="8774"/>
                  </a:lnTo>
                  <a:lnTo>
                    <a:pt x="15400" y="9022"/>
                  </a:lnTo>
                  <a:lnTo>
                    <a:pt x="15421" y="9063"/>
                  </a:lnTo>
                  <a:lnTo>
                    <a:pt x="15462" y="9104"/>
                  </a:lnTo>
                  <a:lnTo>
                    <a:pt x="15813" y="9435"/>
                  </a:lnTo>
                  <a:lnTo>
                    <a:pt x="15958" y="9620"/>
                  </a:lnTo>
                  <a:lnTo>
                    <a:pt x="16495" y="10157"/>
                  </a:lnTo>
                  <a:cubicBezTo>
                    <a:pt x="16660" y="10302"/>
                    <a:pt x="16804" y="10467"/>
                    <a:pt x="17011" y="10632"/>
                  </a:cubicBezTo>
                  <a:cubicBezTo>
                    <a:pt x="17114" y="10735"/>
                    <a:pt x="17279" y="10838"/>
                    <a:pt x="17403" y="10880"/>
                  </a:cubicBezTo>
                  <a:cubicBezTo>
                    <a:pt x="17465" y="10921"/>
                    <a:pt x="17485" y="10921"/>
                    <a:pt x="17527" y="10921"/>
                  </a:cubicBezTo>
                  <a:lnTo>
                    <a:pt x="17568" y="10921"/>
                  </a:lnTo>
                  <a:cubicBezTo>
                    <a:pt x="17589" y="10921"/>
                    <a:pt x="17609" y="10880"/>
                    <a:pt x="17630" y="10880"/>
                  </a:cubicBezTo>
                  <a:cubicBezTo>
                    <a:pt x="17671" y="10859"/>
                    <a:pt x="17713" y="10838"/>
                    <a:pt x="17713" y="10838"/>
                  </a:cubicBezTo>
                  <a:cubicBezTo>
                    <a:pt x="17774" y="10776"/>
                    <a:pt x="17795" y="10735"/>
                    <a:pt x="17795" y="10673"/>
                  </a:cubicBezTo>
                  <a:cubicBezTo>
                    <a:pt x="17816" y="10611"/>
                    <a:pt x="17816" y="10549"/>
                    <a:pt x="17795" y="10446"/>
                  </a:cubicBezTo>
                  <a:lnTo>
                    <a:pt x="17713" y="10219"/>
                  </a:lnTo>
                  <a:cubicBezTo>
                    <a:pt x="17692" y="10137"/>
                    <a:pt x="17630" y="10054"/>
                    <a:pt x="17589" y="9951"/>
                  </a:cubicBezTo>
                  <a:cubicBezTo>
                    <a:pt x="17465" y="9724"/>
                    <a:pt x="17300" y="9538"/>
                    <a:pt x="17176" y="9373"/>
                  </a:cubicBezTo>
                  <a:cubicBezTo>
                    <a:pt x="17011" y="9187"/>
                    <a:pt x="16866" y="8981"/>
                    <a:pt x="16660" y="8753"/>
                  </a:cubicBezTo>
                  <a:cubicBezTo>
                    <a:pt x="16495" y="8568"/>
                    <a:pt x="16350" y="8402"/>
                    <a:pt x="16185" y="8258"/>
                  </a:cubicBezTo>
                  <a:cubicBezTo>
                    <a:pt x="16082" y="8155"/>
                    <a:pt x="15978" y="8052"/>
                    <a:pt x="15875" y="7969"/>
                  </a:cubicBezTo>
                  <a:cubicBezTo>
                    <a:pt x="16288" y="7535"/>
                    <a:pt x="16660" y="7061"/>
                    <a:pt x="16907" y="6545"/>
                  </a:cubicBezTo>
                  <a:cubicBezTo>
                    <a:pt x="17052" y="6297"/>
                    <a:pt x="17176" y="5987"/>
                    <a:pt x="17279" y="5678"/>
                  </a:cubicBezTo>
                  <a:cubicBezTo>
                    <a:pt x="17382" y="5347"/>
                    <a:pt x="17465" y="5058"/>
                    <a:pt x="17485" y="4749"/>
                  </a:cubicBezTo>
                  <a:cubicBezTo>
                    <a:pt x="17527" y="4356"/>
                    <a:pt x="17506" y="3820"/>
                    <a:pt x="17217" y="3324"/>
                  </a:cubicBezTo>
                  <a:cubicBezTo>
                    <a:pt x="17114" y="3138"/>
                    <a:pt x="16990" y="2994"/>
                    <a:pt x="16804" y="2870"/>
                  </a:cubicBezTo>
                  <a:cubicBezTo>
                    <a:pt x="16660" y="2726"/>
                    <a:pt x="16474" y="2622"/>
                    <a:pt x="16247" y="2519"/>
                  </a:cubicBezTo>
                  <a:cubicBezTo>
                    <a:pt x="15999" y="2457"/>
                    <a:pt x="15751" y="2375"/>
                    <a:pt x="15462" y="2354"/>
                  </a:cubicBezTo>
                  <a:cubicBezTo>
                    <a:pt x="15359" y="2354"/>
                    <a:pt x="15256" y="2313"/>
                    <a:pt x="15153" y="2313"/>
                  </a:cubicBezTo>
                  <a:cubicBezTo>
                    <a:pt x="14967" y="2313"/>
                    <a:pt x="14761" y="2354"/>
                    <a:pt x="14554" y="2375"/>
                  </a:cubicBezTo>
                  <a:cubicBezTo>
                    <a:pt x="14244" y="2416"/>
                    <a:pt x="13976" y="2498"/>
                    <a:pt x="13666" y="2602"/>
                  </a:cubicBezTo>
                  <a:cubicBezTo>
                    <a:pt x="13481" y="2684"/>
                    <a:pt x="13274" y="2767"/>
                    <a:pt x="13088" y="2870"/>
                  </a:cubicBezTo>
                  <a:cubicBezTo>
                    <a:pt x="13192" y="2705"/>
                    <a:pt x="13274" y="2560"/>
                    <a:pt x="13315" y="2375"/>
                  </a:cubicBezTo>
                  <a:cubicBezTo>
                    <a:pt x="13398" y="2106"/>
                    <a:pt x="13398" y="1838"/>
                    <a:pt x="13357" y="1549"/>
                  </a:cubicBezTo>
                  <a:cubicBezTo>
                    <a:pt x="13295" y="1280"/>
                    <a:pt x="13192" y="1053"/>
                    <a:pt x="13047" y="806"/>
                  </a:cubicBezTo>
                  <a:cubicBezTo>
                    <a:pt x="12882" y="599"/>
                    <a:pt x="12675" y="393"/>
                    <a:pt x="12428" y="248"/>
                  </a:cubicBezTo>
                  <a:cubicBezTo>
                    <a:pt x="12159" y="104"/>
                    <a:pt x="11829" y="21"/>
                    <a:pt x="11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1" name="Google Shape;2211;p49"/>
            <p:cNvSpPr/>
            <p:nvPr/>
          </p:nvSpPr>
          <p:spPr>
            <a:xfrm rot="1636890">
              <a:off x="5884737" y="1729237"/>
              <a:ext cx="751277" cy="1164010"/>
            </a:xfrm>
            <a:custGeom>
              <a:rect b="b" l="l" r="r" t="t"/>
              <a:pathLst>
                <a:path extrusionOk="0" h="18106" w="11686">
                  <a:moveTo>
                    <a:pt x="9910" y="1"/>
                  </a:moveTo>
                  <a:cubicBezTo>
                    <a:pt x="9703" y="1"/>
                    <a:pt x="9476" y="22"/>
                    <a:pt x="9270" y="63"/>
                  </a:cubicBezTo>
                  <a:cubicBezTo>
                    <a:pt x="8857" y="166"/>
                    <a:pt x="8423" y="373"/>
                    <a:pt x="7928" y="682"/>
                  </a:cubicBezTo>
                  <a:cubicBezTo>
                    <a:pt x="7515" y="951"/>
                    <a:pt x="7102" y="1281"/>
                    <a:pt x="6627" y="1694"/>
                  </a:cubicBezTo>
                  <a:cubicBezTo>
                    <a:pt x="6276" y="2003"/>
                    <a:pt x="5946" y="2375"/>
                    <a:pt x="5575" y="2788"/>
                  </a:cubicBezTo>
                  <a:cubicBezTo>
                    <a:pt x="5285" y="3118"/>
                    <a:pt x="5038" y="3448"/>
                    <a:pt x="4811" y="3820"/>
                  </a:cubicBezTo>
                  <a:cubicBezTo>
                    <a:pt x="4666" y="3985"/>
                    <a:pt x="4542" y="4192"/>
                    <a:pt x="4460" y="4377"/>
                  </a:cubicBezTo>
                  <a:lnTo>
                    <a:pt x="3840" y="5471"/>
                  </a:lnTo>
                  <a:cubicBezTo>
                    <a:pt x="3634" y="5822"/>
                    <a:pt x="3469" y="6153"/>
                    <a:pt x="3283" y="6504"/>
                  </a:cubicBezTo>
                  <a:cubicBezTo>
                    <a:pt x="3180" y="6669"/>
                    <a:pt x="3097" y="6855"/>
                    <a:pt x="2994" y="7061"/>
                  </a:cubicBezTo>
                  <a:cubicBezTo>
                    <a:pt x="2953" y="7164"/>
                    <a:pt x="2891" y="7247"/>
                    <a:pt x="2870" y="7350"/>
                  </a:cubicBezTo>
                  <a:lnTo>
                    <a:pt x="2788" y="7495"/>
                  </a:lnTo>
                  <a:cubicBezTo>
                    <a:pt x="2767" y="7433"/>
                    <a:pt x="2705" y="7350"/>
                    <a:pt x="2664" y="7267"/>
                  </a:cubicBezTo>
                  <a:cubicBezTo>
                    <a:pt x="2561" y="7123"/>
                    <a:pt x="2437" y="6937"/>
                    <a:pt x="2292" y="6813"/>
                  </a:cubicBezTo>
                  <a:cubicBezTo>
                    <a:pt x="2148" y="6648"/>
                    <a:pt x="2024" y="6545"/>
                    <a:pt x="1859" y="6462"/>
                  </a:cubicBezTo>
                  <a:cubicBezTo>
                    <a:pt x="1817" y="6442"/>
                    <a:pt x="1735" y="6421"/>
                    <a:pt x="1652" y="6421"/>
                  </a:cubicBezTo>
                  <a:cubicBezTo>
                    <a:pt x="1570" y="6421"/>
                    <a:pt x="1508" y="6442"/>
                    <a:pt x="1425" y="6462"/>
                  </a:cubicBezTo>
                  <a:cubicBezTo>
                    <a:pt x="1363" y="6504"/>
                    <a:pt x="1301" y="6545"/>
                    <a:pt x="1260" y="6607"/>
                  </a:cubicBezTo>
                  <a:cubicBezTo>
                    <a:pt x="1219" y="6648"/>
                    <a:pt x="1198" y="6731"/>
                    <a:pt x="1198" y="6834"/>
                  </a:cubicBezTo>
                  <a:cubicBezTo>
                    <a:pt x="1198" y="6917"/>
                    <a:pt x="1198" y="6978"/>
                    <a:pt x="1219" y="7061"/>
                  </a:cubicBezTo>
                  <a:cubicBezTo>
                    <a:pt x="1239" y="7164"/>
                    <a:pt x="1260" y="7267"/>
                    <a:pt x="1301" y="7350"/>
                  </a:cubicBezTo>
                  <a:cubicBezTo>
                    <a:pt x="1363" y="7556"/>
                    <a:pt x="1466" y="7742"/>
                    <a:pt x="1570" y="7887"/>
                  </a:cubicBezTo>
                  <a:cubicBezTo>
                    <a:pt x="1611" y="7949"/>
                    <a:pt x="1632" y="7990"/>
                    <a:pt x="1652" y="8011"/>
                  </a:cubicBezTo>
                  <a:lnTo>
                    <a:pt x="1673" y="8073"/>
                  </a:lnTo>
                  <a:cubicBezTo>
                    <a:pt x="1404" y="8011"/>
                    <a:pt x="1136" y="7969"/>
                    <a:pt x="909" y="7969"/>
                  </a:cubicBezTo>
                  <a:lnTo>
                    <a:pt x="744" y="7969"/>
                  </a:lnTo>
                  <a:cubicBezTo>
                    <a:pt x="517" y="7990"/>
                    <a:pt x="331" y="8052"/>
                    <a:pt x="207" y="8155"/>
                  </a:cubicBezTo>
                  <a:cubicBezTo>
                    <a:pt x="166" y="8196"/>
                    <a:pt x="104" y="8258"/>
                    <a:pt x="63" y="8362"/>
                  </a:cubicBezTo>
                  <a:cubicBezTo>
                    <a:pt x="21" y="8423"/>
                    <a:pt x="1" y="8506"/>
                    <a:pt x="21" y="8589"/>
                  </a:cubicBezTo>
                  <a:cubicBezTo>
                    <a:pt x="21" y="8630"/>
                    <a:pt x="63" y="8692"/>
                    <a:pt x="104" y="8733"/>
                  </a:cubicBezTo>
                  <a:cubicBezTo>
                    <a:pt x="166" y="8795"/>
                    <a:pt x="207" y="8816"/>
                    <a:pt x="290" y="8836"/>
                  </a:cubicBezTo>
                  <a:cubicBezTo>
                    <a:pt x="331" y="8878"/>
                    <a:pt x="414" y="8878"/>
                    <a:pt x="496" y="8898"/>
                  </a:cubicBezTo>
                  <a:lnTo>
                    <a:pt x="744" y="8898"/>
                  </a:lnTo>
                  <a:cubicBezTo>
                    <a:pt x="930" y="8898"/>
                    <a:pt x="1115" y="8878"/>
                    <a:pt x="1322" y="8836"/>
                  </a:cubicBezTo>
                  <a:lnTo>
                    <a:pt x="1446" y="8816"/>
                  </a:lnTo>
                  <a:lnTo>
                    <a:pt x="1632" y="8795"/>
                  </a:lnTo>
                  <a:lnTo>
                    <a:pt x="1632" y="8795"/>
                  </a:lnTo>
                  <a:cubicBezTo>
                    <a:pt x="1549" y="8816"/>
                    <a:pt x="1508" y="8878"/>
                    <a:pt x="1425" y="8919"/>
                  </a:cubicBezTo>
                  <a:lnTo>
                    <a:pt x="1157" y="9187"/>
                  </a:lnTo>
                  <a:cubicBezTo>
                    <a:pt x="1033" y="9332"/>
                    <a:pt x="909" y="9518"/>
                    <a:pt x="806" y="9745"/>
                  </a:cubicBezTo>
                  <a:cubicBezTo>
                    <a:pt x="703" y="9951"/>
                    <a:pt x="620" y="10158"/>
                    <a:pt x="579" y="10426"/>
                  </a:cubicBezTo>
                  <a:cubicBezTo>
                    <a:pt x="517" y="10653"/>
                    <a:pt x="496" y="10901"/>
                    <a:pt x="476" y="11169"/>
                  </a:cubicBezTo>
                  <a:cubicBezTo>
                    <a:pt x="434" y="11665"/>
                    <a:pt x="476" y="12181"/>
                    <a:pt x="579" y="12800"/>
                  </a:cubicBezTo>
                  <a:cubicBezTo>
                    <a:pt x="682" y="13337"/>
                    <a:pt x="806" y="13873"/>
                    <a:pt x="992" y="14451"/>
                  </a:cubicBezTo>
                  <a:cubicBezTo>
                    <a:pt x="1219" y="15133"/>
                    <a:pt x="1466" y="15814"/>
                    <a:pt x="1776" y="16454"/>
                  </a:cubicBezTo>
                  <a:cubicBezTo>
                    <a:pt x="1921" y="16743"/>
                    <a:pt x="2086" y="17032"/>
                    <a:pt x="2292" y="17362"/>
                  </a:cubicBezTo>
                  <a:cubicBezTo>
                    <a:pt x="2537" y="17669"/>
                    <a:pt x="2661" y="17894"/>
                    <a:pt x="2844" y="18099"/>
                  </a:cubicBezTo>
                  <a:lnTo>
                    <a:pt x="2844" y="18099"/>
                  </a:lnTo>
                  <a:cubicBezTo>
                    <a:pt x="2813" y="18060"/>
                    <a:pt x="2851" y="18022"/>
                    <a:pt x="2870" y="18002"/>
                  </a:cubicBezTo>
                  <a:cubicBezTo>
                    <a:pt x="2891" y="18002"/>
                    <a:pt x="2891" y="17981"/>
                    <a:pt x="2911" y="17981"/>
                  </a:cubicBezTo>
                  <a:lnTo>
                    <a:pt x="2953" y="17981"/>
                  </a:lnTo>
                  <a:cubicBezTo>
                    <a:pt x="2953" y="17981"/>
                    <a:pt x="2973" y="17981"/>
                    <a:pt x="2973" y="17961"/>
                  </a:cubicBezTo>
                  <a:cubicBezTo>
                    <a:pt x="2994" y="17920"/>
                    <a:pt x="3015" y="17920"/>
                    <a:pt x="3056" y="17899"/>
                  </a:cubicBezTo>
                  <a:cubicBezTo>
                    <a:pt x="2953" y="17754"/>
                    <a:pt x="2850" y="17589"/>
                    <a:pt x="2705" y="17403"/>
                  </a:cubicBezTo>
                  <a:cubicBezTo>
                    <a:pt x="2540" y="17135"/>
                    <a:pt x="2375" y="16846"/>
                    <a:pt x="2251" y="16578"/>
                  </a:cubicBezTo>
                  <a:cubicBezTo>
                    <a:pt x="2148" y="16413"/>
                    <a:pt x="2044" y="16165"/>
                    <a:pt x="1921" y="15917"/>
                  </a:cubicBezTo>
                  <a:cubicBezTo>
                    <a:pt x="1673" y="15380"/>
                    <a:pt x="1466" y="14823"/>
                    <a:pt x="1301" y="14266"/>
                  </a:cubicBezTo>
                  <a:cubicBezTo>
                    <a:pt x="992" y="13275"/>
                    <a:pt x="826" y="12428"/>
                    <a:pt x="806" y="11623"/>
                  </a:cubicBezTo>
                  <a:cubicBezTo>
                    <a:pt x="785" y="11169"/>
                    <a:pt x="826" y="10756"/>
                    <a:pt x="909" y="10364"/>
                  </a:cubicBezTo>
                  <a:cubicBezTo>
                    <a:pt x="950" y="10137"/>
                    <a:pt x="1033" y="9910"/>
                    <a:pt x="1157" y="9703"/>
                  </a:cubicBezTo>
                  <a:cubicBezTo>
                    <a:pt x="1239" y="9538"/>
                    <a:pt x="1343" y="9414"/>
                    <a:pt x="1446" y="9291"/>
                  </a:cubicBezTo>
                  <a:cubicBezTo>
                    <a:pt x="1570" y="9146"/>
                    <a:pt x="1714" y="9022"/>
                    <a:pt x="1859" y="8919"/>
                  </a:cubicBezTo>
                  <a:cubicBezTo>
                    <a:pt x="1879" y="8898"/>
                    <a:pt x="1921" y="8898"/>
                    <a:pt x="1921" y="8878"/>
                  </a:cubicBezTo>
                  <a:lnTo>
                    <a:pt x="1921" y="8795"/>
                  </a:lnTo>
                  <a:cubicBezTo>
                    <a:pt x="1921" y="8774"/>
                    <a:pt x="1879" y="8774"/>
                    <a:pt x="1859" y="8733"/>
                  </a:cubicBezTo>
                  <a:cubicBezTo>
                    <a:pt x="1879" y="8713"/>
                    <a:pt x="1879" y="8692"/>
                    <a:pt x="1879" y="8671"/>
                  </a:cubicBezTo>
                  <a:cubicBezTo>
                    <a:pt x="1879" y="8630"/>
                    <a:pt x="1859" y="8609"/>
                    <a:pt x="1838" y="8589"/>
                  </a:cubicBezTo>
                  <a:cubicBezTo>
                    <a:pt x="1817" y="8568"/>
                    <a:pt x="1776" y="8568"/>
                    <a:pt x="1755" y="8568"/>
                  </a:cubicBezTo>
                  <a:cubicBezTo>
                    <a:pt x="1652" y="8568"/>
                    <a:pt x="1549" y="8589"/>
                    <a:pt x="1466" y="8589"/>
                  </a:cubicBezTo>
                  <a:lnTo>
                    <a:pt x="1363" y="8609"/>
                  </a:lnTo>
                  <a:cubicBezTo>
                    <a:pt x="1157" y="8630"/>
                    <a:pt x="1012" y="8671"/>
                    <a:pt x="826" y="8671"/>
                  </a:cubicBezTo>
                  <a:lnTo>
                    <a:pt x="744" y="8671"/>
                  </a:lnTo>
                  <a:cubicBezTo>
                    <a:pt x="620" y="8671"/>
                    <a:pt x="517" y="8671"/>
                    <a:pt x="434" y="8630"/>
                  </a:cubicBezTo>
                  <a:cubicBezTo>
                    <a:pt x="414" y="8630"/>
                    <a:pt x="393" y="8609"/>
                    <a:pt x="372" y="8609"/>
                  </a:cubicBezTo>
                  <a:lnTo>
                    <a:pt x="331" y="8589"/>
                  </a:lnTo>
                  <a:lnTo>
                    <a:pt x="310" y="8568"/>
                  </a:lnTo>
                  <a:lnTo>
                    <a:pt x="310" y="8506"/>
                  </a:lnTo>
                  <a:cubicBezTo>
                    <a:pt x="310" y="8485"/>
                    <a:pt x="331" y="8465"/>
                    <a:pt x="331" y="8423"/>
                  </a:cubicBezTo>
                  <a:cubicBezTo>
                    <a:pt x="331" y="8403"/>
                    <a:pt x="372" y="8382"/>
                    <a:pt x="372" y="8382"/>
                  </a:cubicBezTo>
                  <a:cubicBezTo>
                    <a:pt x="393" y="8362"/>
                    <a:pt x="414" y="8320"/>
                    <a:pt x="434" y="8320"/>
                  </a:cubicBezTo>
                  <a:cubicBezTo>
                    <a:pt x="476" y="8300"/>
                    <a:pt x="517" y="8279"/>
                    <a:pt x="579" y="8279"/>
                  </a:cubicBezTo>
                  <a:cubicBezTo>
                    <a:pt x="641" y="8258"/>
                    <a:pt x="723" y="8258"/>
                    <a:pt x="847" y="8217"/>
                  </a:cubicBezTo>
                  <a:lnTo>
                    <a:pt x="930" y="8217"/>
                  </a:lnTo>
                  <a:cubicBezTo>
                    <a:pt x="1095" y="8217"/>
                    <a:pt x="1239" y="8258"/>
                    <a:pt x="1446" y="8279"/>
                  </a:cubicBezTo>
                  <a:cubicBezTo>
                    <a:pt x="1549" y="8300"/>
                    <a:pt x="1652" y="8300"/>
                    <a:pt x="1735" y="8320"/>
                  </a:cubicBezTo>
                  <a:lnTo>
                    <a:pt x="1776" y="8320"/>
                  </a:lnTo>
                  <a:lnTo>
                    <a:pt x="1941" y="8362"/>
                  </a:lnTo>
                  <a:cubicBezTo>
                    <a:pt x="1983" y="8362"/>
                    <a:pt x="2044" y="8320"/>
                    <a:pt x="2065" y="8300"/>
                  </a:cubicBezTo>
                  <a:cubicBezTo>
                    <a:pt x="2086" y="8279"/>
                    <a:pt x="2086" y="8217"/>
                    <a:pt x="2065" y="8196"/>
                  </a:cubicBezTo>
                  <a:cubicBezTo>
                    <a:pt x="2044" y="8155"/>
                    <a:pt x="1983" y="8093"/>
                    <a:pt x="1962" y="8052"/>
                  </a:cubicBezTo>
                  <a:cubicBezTo>
                    <a:pt x="1879" y="7949"/>
                    <a:pt x="1838" y="7845"/>
                    <a:pt x="1776" y="7763"/>
                  </a:cubicBezTo>
                  <a:cubicBezTo>
                    <a:pt x="1673" y="7577"/>
                    <a:pt x="1549" y="7371"/>
                    <a:pt x="1466" y="7144"/>
                  </a:cubicBezTo>
                  <a:cubicBezTo>
                    <a:pt x="1446" y="7061"/>
                    <a:pt x="1446" y="6978"/>
                    <a:pt x="1425" y="6937"/>
                  </a:cubicBezTo>
                  <a:lnTo>
                    <a:pt x="1425" y="6834"/>
                  </a:lnTo>
                  <a:cubicBezTo>
                    <a:pt x="1425" y="6813"/>
                    <a:pt x="1425" y="6813"/>
                    <a:pt x="1446" y="6772"/>
                  </a:cubicBezTo>
                  <a:cubicBezTo>
                    <a:pt x="1466" y="6751"/>
                    <a:pt x="1466" y="6751"/>
                    <a:pt x="1466" y="6731"/>
                  </a:cubicBezTo>
                  <a:lnTo>
                    <a:pt x="1528" y="6669"/>
                  </a:lnTo>
                  <a:cubicBezTo>
                    <a:pt x="1549" y="6669"/>
                    <a:pt x="1549" y="6648"/>
                    <a:pt x="1570" y="6648"/>
                  </a:cubicBezTo>
                  <a:lnTo>
                    <a:pt x="1714" y="6648"/>
                  </a:lnTo>
                  <a:cubicBezTo>
                    <a:pt x="1755" y="6648"/>
                    <a:pt x="1776" y="6669"/>
                    <a:pt x="1838" y="6710"/>
                  </a:cubicBezTo>
                  <a:lnTo>
                    <a:pt x="2065" y="6855"/>
                  </a:lnTo>
                  <a:cubicBezTo>
                    <a:pt x="2230" y="7020"/>
                    <a:pt x="2395" y="7185"/>
                    <a:pt x="2540" y="7433"/>
                  </a:cubicBezTo>
                  <a:cubicBezTo>
                    <a:pt x="2581" y="7495"/>
                    <a:pt x="2643" y="7598"/>
                    <a:pt x="2684" y="7701"/>
                  </a:cubicBezTo>
                  <a:cubicBezTo>
                    <a:pt x="2684" y="7742"/>
                    <a:pt x="2705" y="7742"/>
                    <a:pt x="2705" y="7742"/>
                  </a:cubicBezTo>
                  <a:cubicBezTo>
                    <a:pt x="2705" y="7763"/>
                    <a:pt x="2746" y="7784"/>
                    <a:pt x="2788" y="7784"/>
                  </a:cubicBezTo>
                  <a:lnTo>
                    <a:pt x="2891" y="7784"/>
                  </a:lnTo>
                  <a:cubicBezTo>
                    <a:pt x="2911" y="7763"/>
                    <a:pt x="2953" y="7763"/>
                    <a:pt x="2953" y="7701"/>
                  </a:cubicBezTo>
                  <a:cubicBezTo>
                    <a:pt x="2994" y="7639"/>
                    <a:pt x="3015" y="7556"/>
                    <a:pt x="3077" y="7474"/>
                  </a:cubicBezTo>
                  <a:lnTo>
                    <a:pt x="3159" y="7350"/>
                  </a:lnTo>
                  <a:lnTo>
                    <a:pt x="3200" y="7247"/>
                  </a:lnTo>
                  <a:lnTo>
                    <a:pt x="3324" y="6958"/>
                  </a:lnTo>
                  <a:cubicBezTo>
                    <a:pt x="3469" y="6710"/>
                    <a:pt x="3593" y="6462"/>
                    <a:pt x="3717" y="6215"/>
                  </a:cubicBezTo>
                  <a:lnTo>
                    <a:pt x="3717" y="6215"/>
                  </a:lnTo>
                  <a:lnTo>
                    <a:pt x="3696" y="6235"/>
                  </a:lnTo>
                  <a:cubicBezTo>
                    <a:pt x="3923" y="5802"/>
                    <a:pt x="4191" y="5327"/>
                    <a:pt x="4501" y="4811"/>
                  </a:cubicBezTo>
                  <a:lnTo>
                    <a:pt x="4522" y="4790"/>
                  </a:lnTo>
                  <a:cubicBezTo>
                    <a:pt x="4707" y="4481"/>
                    <a:pt x="4852" y="4192"/>
                    <a:pt x="5058" y="3944"/>
                  </a:cubicBezTo>
                  <a:cubicBezTo>
                    <a:pt x="5368" y="3510"/>
                    <a:pt x="5698" y="3056"/>
                    <a:pt x="6153" y="2602"/>
                  </a:cubicBezTo>
                  <a:cubicBezTo>
                    <a:pt x="6813" y="1879"/>
                    <a:pt x="7453" y="1301"/>
                    <a:pt x="8114" y="868"/>
                  </a:cubicBezTo>
                  <a:cubicBezTo>
                    <a:pt x="8485" y="620"/>
                    <a:pt x="8877" y="434"/>
                    <a:pt x="9208" y="331"/>
                  </a:cubicBezTo>
                  <a:lnTo>
                    <a:pt x="9249" y="331"/>
                  </a:lnTo>
                  <a:cubicBezTo>
                    <a:pt x="9476" y="269"/>
                    <a:pt x="9683" y="228"/>
                    <a:pt x="9910" y="228"/>
                  </a:cubicBezTo>
                  <a:lnTo>
                    <a:pt x="9972" y="228"/>
                  </a:lnTo>
                  <a:cubicBezTo>
                    <a:pt x="10116" y="228"/>
                    <a:pt x="10281" y="249"/>
                    <a:pt x="10405" y="269"/>
                  </a:cubicBezTo>
                  <a:cubicBezTo>
                    <a:pt x="10550" y="311"/>
                    <a:pt x="10694" y="352"/>
                    <a:pt x="10818" y="434"/>
                  </a:cubicBezTo>
                  <a:cubicBezTo>
                    <a:pt x="10942" y="517"/>
                    <a:pt x="11066" y="579"/>
                    <a:pt x="11210" y="723"/>
                  </a:cubicBezTo>
                  <a:cubicBezTo>
                    <a:pt x="11313" y="827"/>
                    <a:pt x="11437" y="951"/>
                    <a:pt x="11541" y="1074"/>
                  </a:cubicBezTo>
                  <a:cubicBezTo>
                    <a:pt x="11561" y="1095"/>
                    <a:pt x="11561" y="1095"/>
                    <a:pt x="11582" y="1095"/>
                  </a:cubicBezTo>
                  <a:cubicBezTo>
                    <a:pt x="11623" y="1095"/>
                    <a:pt x="11644" y="1095"/>
                    <a:pt x="11644" y="1074"/>
                  </a:cubicBezTo>
                  <a:cubicBezTo>
                    <a:pt x="11664" y="1054"/>
                    <a:pt x="11685" y="992"/>
                    <a:pt x="11644" y="951"/>
                  </a:cubicBezTo>
                  <a:cubicBezTo>
                    <a:pt x="11479" y="744"/>
                    <a:pt x="11313" y="558"/>
                    <a:pt x="11128" y="414"/>
                  </a:cubicBezTo>
                  <a:cubicBezTo>
                    <a:pt x="10942" y="269"/>
                    <a:pt x="10756" y="166"/>
                    <a:pt x="10529" y="104"/>
                  </a:cubicBezTo>
                  <a:cubicBezTo>
                    <a:pt x="10323" y="22"/>
                    <a:pt x="10116" y="1"/>
                    <a:pt x="9910" y="1"/>
                  </a:cubicBezTo>
                  <a:close/>
                  <a:moveTo>
                    <a:pt x="2844" y="18099"/>
                  </a:moveTo>
                  <a:lnTo>
                    <a:pt x="2844" y="18099"/>
                  </a:lnTo>
                  <a:cubicBezTo>
                    <a:pt x="2845" y="18101"/>
                    <a:pt x="2847" y="18103"/>
                    <a:pt x="2850" y="18105"/>
                  </a:cubicBezTo>
                  <a:cubicBezTo>
                    <a:pt x="2848" y="18103"/>
                    <a:pt x="2846" y="18101"/>
                    <a:pt x="2844" y="180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2" name="Google Shape;2212;p49"/>
            <p:cNvSpPr/>
            <p:nvPr/>
          </p:nvSpPr>
          <p:spPr>
            <a:xfrm rot="1636890">
              <a:off x="6611117" y="2850759"/>
              <a:ext cx="100933" cy="145035"/>
            </a:xfrm>
            <a:custGeom>
              <a:rect b="b" l="l" r="r" t="t"/>
              <a:pathLst>
                <a:path extrusionOk="0" h="2256" w="1570">
                  <a:moveTo>
                    <a:pt x="1033" y="408"/>
                  </a:moveTo>
                  <a:cubicBezTo>
                    <a:pt x="1033" y="429"/>
                    <a:pt x="1053" y="429"/>
                    <a:pt x="1053" y="429"/>
                  </a:cubicBezTo>
                  <a:lnTo>
                    <a:pt x="1033" y="408"/>
                  </a:lnTo>
                  <a:close/>
                  <a:moveTo>
                    <a:pt x="326" y="1"/>
                  </a:moveTo>
                  <a:cubicBezTo>
                    <a:pt x="238" y="1"/>
                    <a:pt x="155" y="6"/>
                    <a:pt x="83" y="16"/>
                  </a:cubicBezTo>
                  <a:cubicBezTo>
                    <a:pt x="21" y="16"/>
                    <a:pt x="0" y="99"/>
                    <a:pt x="0" y="119"/>
                  </a:cubicBezTo>
                  <a:cubicBezTo>
                    <a:pt x="0" y="161"/>
                    <a:pt x="42" y="202"/>
                    <a:pt x="104" y="202"/>
                  </a:cubicBezTo>
                  <a:cubicBezTo>
                    <a:pt x="145" y="202"/>
                    <a:pt x="186" y="202"/>
                    <a:pt x="227" y="161"/>
                  </a:cubicBezTo>
                  <a:cubicBezTo>
                    <a:pt x="351" y="161"/>
                    <a:pt x="496" y="161"/>
                    <a:pt x="620" y="202"/>
                  </a:cubicBezTo>
                  <a:lnTo>
                    <a:pt x="847" y="264"/>
                  </a:lnTo>
                  <a:cubicBezTo>
                    <a:pt x="929" y="326"/>
                    <a:pt x="1012" y="346"/>
                    <a:pt x="1053" y="429"/>
                  </a:cubicBezTo>
                  <a:lnTo>
                    <a:pt x="1177" y="553"/>
                  </a:lnTo>
                  <a:cubicBezTo>
                    <a:pt x="1239" y="635"/>
                    <a:pt x="1260" y="677"/>
                    <a:pt x="1280" y="759"/>
                  </a:cubicBezTo>
                  <a:cubicBezTo>
                    <a:pt x="1322" y="842"/>
                    <a:pt x="1322" y="924"/>
                    <a:pt x="1342" y="986"/>
                  </a:cubicBezTo>
                  <a:cubicBezTo>
                    <a:pt x="1342" y="1069"/>
                    <a:pt x="1342" y="1152"/>
                    <a:pt x="1322" y="1255"/>
                  </a:cubicBezTo>
                  <a:cubicBezTo>
                    <a:pt x="1280" y="1337"/>
                    <a:pt x="1260" y="1399"/>
                    <a:pt x="1239" y="1502"/>
                  </a:cubicBezTo>
                  <a:cubicBezTo>
                    <a:pt x="1177" y="1606"/>
                    <a:pt x="1136" y="1688"/>
                    <a:pt x="1053" y="1791"/>
                  </a:cubicBezTo>
                  <a:lnTo>
                    <a:pt x="1053" y="1791"/>
                  </a:lnTo>
                  <a:cubicBezTo>
                    <a:pt x="957" y="1888"/>
                    <a:pt x="859" y="1983"/>
                    <a:pt x="744" y="2060"/>
                  </a:cubicBezTo>
                  <a:cubicBezTo>
                    <a:pt x="702" y="2080"/>
                    <a:pt x="702" y="2163"/>
                    <a:pt x="723" y="2184"/>
                  </a:cubicBezTo>
                  <a:cubicBezTo>
                    <a:pt x="744" y="2204"/>
                    <a:pt x="744" y="2225"/>
                    <a:pt x="805" y="2225"/>
                  </a:cubicBezTo>
                  <a:lnTo>
                    <a:pt x="847" y="2225"/>
                  </a:lnTo>
                  <a:cubicBezTo>
                    <a:pt x="847" y="2246"/>
                    <a:pt x="847" y="2256"/>
                    <a:pt x="852" y="2256"/>
                  </a:cubicBezTo>
                  <a:cubicBezTo>
                    <a:pt x="857" y="2256"/>
                    <a:pt x="867" y="2246"/>
                    <a:pt x="888" y="2225"/>
                  </a:cubicBezTo>
                  <a:cubicBezTo>
                    <a:pt x="950" y="2184"/>
                    <a:pt x="1012" y="2122"/>
                    <a:pt x="1074" y="2080"/>
                  </a:cubicBezTo>
                  <a:cubicBezTo>
                    <a:pt x="1136" y="2019"/>
                    <a:pt x="1218" y="1977"/>
                    <a:pt x="1260" y="1895"/>
                  </a:cubicBezTo>
                  <a:cubicBezTo>
                    <a:pt x="1363" y="1771"/>
                    <a:pt x="1445" y="1647"/>
                    <a:pt x="1507" y="1482"/>
                  </a:cubicBezTo>
                  <a:cubicBezTo>
                    <a:pt x="1549" y="1358"/>
                    <a:pt x="1569" y="1234"/>
                    <a:pt x="1569" y="1090"/>
                  </a:cubicBezTo>
                  <a:cubicBezTo>
                    <a:pt x="1569" y="966"/>
                    <a:pt x="1549" y="842"/>
                    <a:pt x="1507" y="718"/>
                  </a:cubicBezTo>
                  <a:cubicBezTo>
                    <a:pt x="1445" y="615"/>
                    <a:pt x="1404" y="470"/>
                    <a:pt x="1322" y="408"/>
                  </a:cubicBezTo>
                  <a:cubicBezTo>
                    <a:pt x="1239" y="305"/>
                    <a:pt x="1115" y="223"/>
                    <a:pt x="1012" y="140"/>
                  </a:cubicBezTo>
                  <a:cubicBezTo>
                    <a:pt x="867" y="57"/>
                    <a:pt x="723" y="37"/>
                    <a:pt x="599" y="16"/>
                  </a:cubicBezTo>
                  <a:cubicBezTo>
                    <a:pt x="506" y="6"/>
                    <a:pt x="413" y="1"/>
                    <a:pt x="326" y="1"/>
                  </a:cubicBezTo>
                  <a:close/>
                </a:path>
              </a:pathLst>
            </a:custGeom>
            <a:solidFill>
              <a:srgbClr val="E5B4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3" name="Google Shape;2213;p49"/>
            <p:cNvSpPr/>
            <p:nvPr/>
          </p:nvSpPr>
          <p:spPr>
            <a:xfrm rot="1636890">
              <a:off x="6179426" y="2871113"/>
              <a:ext cx="159307" cy="165415"/>
            </a:xfrm>
            <a:custGeom>
              <a:rect b="b" l="l" r="r" t="t"/>
              <a:pathLst>
                <a:path extrusionOk="0" h="2573" w="2478">
                  <a:moveTo>
                    <a:pt x="1136" y="0"/>
                  </a:moveTo>
                  <a:cubicBezTo>
                    <a:pt x="1053" y="0"/>
                    <a:pt x="950" y="21"/>
                    <a:pt x="868" y="42"/>
                  </a:cubicBezTo>
                  <a:cubicBezTo>
                    <a:pt x="723" y="104"/>
                    <a:pt x="558" y="186"/>
                    <a:pt x="434" y="289"/>
                  </a:cubicBezTo>
                  <a:cubicBezTo>
                    <a:pt x="310" y="413"/>
                    <a:pt x="207" y="537"/>
                    <a:pt x="124" y="702"/>
                  </a:cubicBezTo>
                  <a:cubicBezTo>
                    <a:pt x="42" y="847"/>
                    <a:pt x="1" y="1053"/>
                    <a:pt x="1" y="1239"/>
                  </a:cubicBezTo>
                  <a:cubicBezTo>
                    <a:pt x="1" y="1445"/>
                    <a:pt x="21" y="1652"/>
                    <a:pt x="62" y="1858"/>
                  </a:cubicBezTo>
                  <a:cubicBezTo>
                    <a:pt x="145" y="2085"/>
                    <a:pt x="269" y="2292"/>
                    <a:pt x="434" y="2498"/>
                  </a:cubicBezTo>
                  <a:cubicBezTo>
                    <a:pt x="455" y="2519"/>
                    <a:pt x="455" y="2519"/>
                    <a:pt x="475" y="2519"/>
                  </a:cubicBezTo>
                  <a:cubicBezTo>
                    <a:pt x="462" y="2558"/>
                    <a:pt x="474" y="2572"/>
                    <a:pt x="484" y="2572"/>
                  </a:cubicBezTo>
                  <a:cubicBezTo>
                    <a:pt x="490" y="2572"/>
                    <a:pt x="496" y="2568"/>
                    <a:pt x="496" y="2560"/>
                  </a:cubicBezTo>
                  <a:cubicBezTo>
                    <a:pt x="517" y="2539"/>
                    <a:pt x="517" y="2478"/>
                    <a:pt x="517" y="2457"/>
                  </a:cubicBezTo>
                  <a:cubicBezTo>
                    <a:pt x="434" y="2374"/>
                    <a:pt x="393" y="2271"/>
                    <a:pt x="331" y="2189"/>
                  </a:cubicBezTo>
                  <a:cubicBezTo>
                    <a:pt x="248" y="2065"/>
                    <a:pt x="207" y="1941"/>
                    <a:pt x="145" y="1776"/>
                  </a:cubicBezTo>
                  <a:cubicBezTo>
                    <a:pt x="124" y="1652"/>
                    <a:pt x="104" y="1528"/>
                    <a:pt x="104" y="1404"/>
                  </a:cubicBezTo>
                  <a:cubicBezTo>
                    <a:pt x="104" y="1280"/>
                    <a:pt x="124" y="1156"/>
                    <a:pt x="145" y="1053"/>
                  </a:cubicBezTo>
                  <a:cubicBezTo>
                    <a:pt x="166" y="950"/>
                    <a:pt x="228" y="847"/>
                    <a:pt x="269" y="764"/>
                  </a:cubicBezTo>
                  <a:lnTo>
                    <a:pt x="269" y="805"/>
                  </a:lnTo>
                  <a:cubicBezTo>
                    <a:pt x="331" y="723"/>
                    <a:pt x="372" y="640"/>
                    <a:pt x="434" y="599"/>
                  </a:cubicBezTo>
                  <a:cubicBezTo>
                    <a:pt x="496" y="537"/>
                    <a:pt x="558" y="496"/>
                    <a:pt x="640" y="434"/>
                  </a:cubicBezTo>
                  <a:cubicBezTo>
                    <a:pt x="723" y="393"/>
                    <a:pt x="785" y="351"/>
                    <a:pt x="868" y="331"/>
                  </a:cubicBezTo>
                  <a:cubicBezTo>
                    <a:pt x="950" y="310"/>
                    <a:pt x="1033" y="310"/>
                    <a:pt x="1095" y="310"/>
                  </a:cubicBezTo>
                  <a:cubicBezTo>
                    <a:pt x="1177" y="310"/>
                    <a:pt x="1260" y="331"/>
                    <a:pt x="1363" y="331"/>
                  </a:cubicBezTo>
                  <a:cubicBezTo>
                    <a:pt x="1446" y="351"/>
                    <a:pt x="1549" y="413"/>
                    <a:pt x="1611" y="434"/>
                  </a:cubicBezTo>
                  <a:cubicBezTo>
                    <a:pt x="1714" y="516"/>
                    <a:pt x="1817" y="599"/>
                    <a:pt x="1920" y="702"/>
                  </a:cubicBezTo>
                  <a:lnTo>
                    <a:pt x="1900" y="661"/>
                  </a:lnTo>
                  <a:lnTo>
                    <a:pt x="2209" y="1053"/>
                  </a:lnTo>
                  <a:cubicBezTo>
                    <a:pt x="2245" y="1089"/>
                    <a:pt x="2281" y="1111"/>
                    <a:pt x="2321" y="1111"/>
                  </a:cubicBezTo>
                  <a:cubicBezTo>
                    <a:pt x="2350" y="1111"/>
                    <a:pt x="2381" y="1100"/>
                    <a:pt x="2416" y="1074"/>
                  </a:cubicBezTo>
                  <a:cubicBezTo>
                    <a:pt x="2436" y="1053"/>
                    <a:pt x="2478" y="1032"/>
                    <a:pt x="2478" y="971"/>
                  </a:cubicBezTo>
                  <a:cubicBezTo>
                    <a:pt x="2478" y="929"/>
                    <a:pt x="2478" y="909"/>
                    <a:pt x="2436" y="867"/>
                  </a:cubicBezTo>
                  <a:cubicBezTo>
                    <a:pt x="2313" y="661"/>
                    <a:pt x="2168" y="454"/>
                    <a:pt x="1982" y="310"/>
                  </a:cubicBezTo>
                  <a:cubicBezTo>
                    <a:pt x="1900" y="227"/>
                    <a:pt x="1797" y="186"/>
                    <a:pt x="1693" y="124"/>
                  </a:cubicBezTo>
                  <a:cubicBezTo>
                    <a:pt x="1631" y="83"/>
                    <a:pt x="1507" y="42"/>
                    <a:pt x="1404" y="21"/>
                  </a:cubicBezTo>
                  <a:cubicBezTo>
                    <a:pt x="1342" y="0"/>
                    <a:pt x="1239" y="0"/>
                    <a:pt x="1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4" name="Google Shape;2214;p49"/>
            <p:cNvSpPr/>
            <p:nvPr/>
          </p:nvSpPr>
          <p:spPr>
            <a:xfrm rot="1636890">
              <a:off x="6899547" y="2823166"/>
              <a:ext cx="176601" cy="171265"/>
            </a:xfrm>
            <a:custGeom>
              <a:rect b="b" l="l" r="r" t="t"/>
              <a:pathLst>
                <a:path extrusionOk="0" h="2664" w="2747">
                  <a:moveTo>
                    <a:pt x="1425" y="1"/>
                  </a:moveTo>
                  <a:cubicBezTo>
                    <a:pt x="1322" y="1"/>
                    <a:pt x="1218" y="1"/>
                    <a:pt x="1136" y="21"/>
                  </a:cubicBezTo>
                  <a:cubicBezTo>
                    <a:pt x="950" y="62"/>
                    <a:pt x="785" y="124"/>
                    <a:pt x="620" y="269"/>
                  </a:cubicBezTo>
                  <a:cubicBezTo>
                    <a:pt x="537" y="310"/>
                    <a:pt x="455" y="393"/>
                    <a:pt x="413" y="434"/>
                  </a:cubicBezTo>
                  <a:cubicBezTo>
                    <a:pt x="331" y="517"/>
                    <a:pt x="289" y="599"/>
                    <a:pt x="228" y="682"/>
                  </a:cubicBezTo>
                  <a:cubicBezTo>
                    <a:pt x="124" y="847"/>
                    <a:pt x="42" y="1033"/>
                    <a:pt x="21" y="1239"/>
                  </a:cubicBezTo>
                  <a:cubicBezTo>
                    <a:pt x="0" y="1466"/>
                    <a:pt x="0" y="1714"/>
                    <a:pt x="62" y="1920"/>
                  </a:cubicBezTo>
                  <a:cubicBezTo>
                    <a:pt x="104" y="2168"/>
                    <a:pt x="228" y="2395"/>
                    <a:pt x="372" y="2643"/>
                  </a:cubicBezTo>
                  <a:cubicBezTo>
                    <a:pt x="372" y="2664"/>
                    <a:pt x="393" y="2664"/>
                    <a:pt x="413" y="2664"/>
                  </a:cubicBezTo>
                  <a:cubicBezTo>
                    <a:pt x="434" y="2622"/>
                    <a:pt x="434" y="2622"/>
                    <a:pt x="475" y="2581"/>
                  </a:cubicBezTo>
                  <a:cubicBezTo>
                    <a:pt x="496" y="2560"/>
                    <a:pt x="496" y="2498"/>
                    <a:pt x="496" y="2478"/>
                  </a:cubicBezTo>
                  <a:cubicBezTo>
                    <a:pt x="496" y="2457"/>
                    <a:pt x="475" y="2457"/>
                    <a:pt x="475" y="2436"/>
                  </a:cubicBezTo>
                  <a:cubicBezTo>
                    <a:pt x="393" y="2271"/>
                    <a:pt x="310" y="2106"/>
                    <a:pt x="269" y="1941"/>
                  </a:cubicBezTo>
                  <a:cubicBezTo>
                    <a:pt x="228" y="1817"/>
                    <a:pt x="207" y="1652"/>
                    <a:pt x="207" y="1507"/>
                  </a:cubicBezTo>
                  <a:cubicBezTo>
                    <a:pt x="207" y="1384"/>
                    <a:pt x="228" y="1280"/>
                    <a:pt x="269" y="1136"/>
                  </a:cubicBezTo>
                  <a:cubicBezTo>
                    <a:pt x="289" y="1033"/>
                    <a:pt x="331" y="909"/>
                    <a:pt x="393" y="806"/>
                  </a:cubicBezTo>
                  <a:cubicBezTo>
                    <a:pt x="434" y="723"/>
                    <a:pt x="496" y="661"/>
                    <a:pt x="578" y="579"/>
                  </a:cubicBezTo>
                  <a:cubicBezTo>
                    <a:pt x="640" y="496"/>
                    <a:pt x="723" y="434"/>
                    <a:pt x="826" y="393"/>
                  </a:cubicBezTo>
                  <a:cubicBezTo>
                    <a:pt x="909" y="331"/>
                    <a:pt x="1012" y="310"/>
                    <a:pt x="1095" y="290"/>
                  </a:cubicBezTo>
                  <a:cubicBezTo>
                    <a:pt x="1157" y="269"/>
                    <a:pt x="1260" y="269"/>
                    <a:pt x="1342" y="269"/>
                  </a:cubicBezTo>
                  <a:cubicBezTo>
                    <a:pt x="1425" y="269"/>
                    <a:pt x="1528" y="290"/>
                    <a:pt x="1611" y="310"/>
                  </a:cubicBezTo>
                  <a:cubicBezTo>
                    <a:pt x="1714" y="331"/>
                    <a:pt x="1776" y="393"/>
                    <a:pt x="1858" y="434"/>
                  </a:cubicBezTo>
                  <a:cubicBezTo>
                    <a:pt x="1962" y="517"/>
                    <a:pt x="2065" y="599"/>
                    <a:pt x="2147" y="682"/>
                  </a:cubicBezTo>
                  <a:cubicBezTo>
                    <a:pt x="2271" y="806"/>
                    <a:pt x="2374" y="950"/>
                    <a:pt x="2478" y="1115"/>
                  </a:cubicBezTo>
                  <a:cubicBezTo>
                    <a:pt x="2498" y="1157"/>
                    <a:pt x="2581" y="1157"/>
                    <a:pt x="2643" y="1157"/>
                  </a:cubicBezTo>
                  <a:cubicBezTo>
                    <a:pt x="2684" y="1136"/>
                    <a:pt x="2746" y="1053"/>
                    <a:pt x="2705" y="1012"/>
                  </a:cubicBezTo>
                  <a:cubicBezTo>
                    <a:pt x="2664" y="888"/>
                    <a:pt x="2602" y="785"/>
                    <a:pt x="2540" y="682"/>
                  </a:cubicBezTo>
                  <a:cubicBezTo>
                    <a:pt x="2457" y="579"/>
                    <a:pt x="2374" y="475"/>
                    <a:pt x="2271" y="393"/>
                  </a:cubicBezTo>
                  <a:cubicBezTo>
                    <a:pt x="2189" y="310"/>
                    <a:pt x="2085" y="228"/>
                    <a:pt x="1982" y="186"/>
                  </a:cubicBezTo>
                  <a:cubicBezTo>
                    <a:pt x="1920" y="124"/>
                    <a:pt x="1817" y="83"/>
                    <a:pt x="1714" y="62"/>
                  </a:cubicBezTo>
                  <a:cubicBezTo>
                    <a:pt x="1611" y="21"/>
                    <a:pt x="1528" y="1"/>
                    <a:pt x="1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5" name="Google Shape;2215;p49"/>
            <p:cNvSpPr/>
            <p:nvPr/>
          </p:nvSpPr>
          <p:spPr>
            <a:xfrm rot="1636890">
              <a:off x="5915641" y="3135980"/>
              <a:ext cx="444684" cy="241597"/>
            </a:xfrm>
            <a:custGeom>
              <a:rect b="b" l="l" r="r" t="t"/>
              <a:pathLst>
                <a:path extrusionOk="0" h="3758" w="6917">
                  <a:moveTo>
                    <a:pt x="6710" y="0"/>
                  </a:moveTo>
                  <a:cubicBezTo>
                    <a:pt x="6090" y="454"/>
                    <a:pt x="5450" y="867"/>
                    <a:pt x="4831" y="1301"/>
                  </a:cubicBezTo>
                  <a:lnTo>
                    <a:pt x="4852" y="1301"/>
                  </a:lnTo>
                  <a:cubicBezTo>
                    <a:pt x="4542" y="1507"/>
                    <a:pt x="4232" y="1693"/>
                    <a:pt x="3923" y="1900"/>
                  </a:cubicBezTo>
                  <a:cubicBezTo>
                    <a:pt x="3840" y="1941"/>
                    <a:pt x="3737" y="2003"/>
                    <a:pt x="3675" y="2065"/>
                  </a:cubicBezTo>
                  <a:cubicBezTo>
                    <a:pt x="3427" y="2230"/>
                    <a:pt x="3180" y="2374"/>
                    <a:pt x="2952" y="2539"/>
                  </a:cubicBezTo>
                  <a:cubicBezTo>
                    <a:pt x="2643" y="2746"/>
                    <a:pt x="2292" y="2932"/>
                    <a:pt x="1962" y="3097"/>
                  </a:cubicBezTo>
                  <a:cubicBezTo>
                    <a:pt x="1652" y="3262"/>
                    <a:pt x="1322" y="3406"/>
                    <a:pt x="991" y="3551"/>
                  </a:cubicBezTo>
                  <a:cubicBezTo>
                    <a:pt x="826" y="3592"/>
                    <a:pt x="682" y="3654"/>
                    <a:pt x="517" y="3654"/>
                  </a:cubicBezTo>
                  <a:lnTo>
                    <a:pt x="331" y="3654"/>
                  </a:lnTo>
                  <a:cubicBezTo>
                    <a:pt x="310" y="3654"/>
                    <a:pt x="289" y="3613"/>
                    <a:pt x="269" y="3613"/>
                  </a:cubicBezTo>
                  <a:cubicBezTo>
                    <a:pt x="228" y="3613"/>
                    <a:pt x="207" y="3592"/>
                    <a:pt x="207" y="3592"/>
                  </a:cubicBezTo>
                  <a:lnTo>
                    <a:pt x="166" y="3551"/>
                  </a:lnTo>
                  <a:cubicBezTo>
                    <a:pt x="124" y="3510"/>
                    <a:pt x="124" y="3489"/>
                    <a:pt x="124" y="3468"/>
                  </a:cubicBezTo>
                  <a:lnTo>
                    <a:pt x="124" y="3448"/>
                  </a:lnTo>
                  <a:cubicBezTo>
                    <a:pt x="124" y="3406"/>
                    <a:pt x="124" y="3406"/>
                    <a:pt x="104" y="3386"/>
                  </a:cubicBezTo>
                  <a:cubicBezTo>
                    <a:pt x="83" y="3406"/>
                    <a:pt x="21" y="3406"/>
                    <a:pt x="0" y="3448"/>
                  </a:cubicBezTo>
                  <a:cubicBezTo>
                    <a:pt x="0" y="3468"/>
                    <a:pt x="21" y="3489"/>
                    <a:pt x="21" y="3510"/>
                  </a:cubicBezTo>
                  <a:cubicBezTo>
                    <a:pt x="21" y="3551"/>
                    <a:pt x="62" y="3572"/>
                    <a:pt x="83" y="3592"/>
                  </a:cubicBezTo>
                  <a:cubicBezTo>
                    <a:pt x="104" y="3654"/>
                    <a:pt x="166" y="3675"/>
                    <a:pt x="207" y="3696"/>
                  </a:cubicBezTo>
                  <a:cubicBezTo>
                    <a:pt x="289" y="3757"/>
                    <a:pt x="393" y="3757"/>
                    <a:pt x="496" y="3757"/>
                  </a:cubicBezTo>
                  <a:cubicBezTo>
                    <a:pt x="434" y="3696"/>
                    <a:pt x="496" y="3696"/>
                    <a:pt x="517" y="3696"/>
                  </a:cubicBezTo>
                  <a:cubicBezTo>
                    <a:pt x="702" y="3675"/>
                    <a:pt x="847" y="3613"/>
                    <a:pt x="1033" y="3572"/>
                  </a:cubicBezTo>
                  <a:cubicBezTo>
                    <a:pt x="1239" y="3489"/>
                    <a:pt x="1445" y="3406"/>
                    <a:pt x="1652" y="3303"/>
                  </a:cubicBezTo>
                  <a:cubicBezTo>
                    <a:pt x="2085" y="3097"/>
                    <a:pt x="2498" y="2870"/>
                    <a:pt x="2891" y="2643"/>
                  </a:cubicBezTo>
                  <a:cubicBezTo>
                    <a:pt x="3200" y="2457"/>
                    <a:pt x="3489" y="2271"/>
                    <a:pt x="3778" y="2106"/>
                  </a:cubicBezTo>
                  <a:cubicBezTo>
                    <a:pt x="3943" y="1961"/>
                    <a:pt x="4150" y="1858"/>
                    <a:pt x="4336" y="1734"/>
                  </a:cubicBezTo>
                  <a:cubicBezTo>
                    <a:pt x="4666" y="1528"/>
                    <a:pt x="4976" y="1321"/>
                    <a:pt x="5327" y="1094"/>
                  </a:cubicBezTo>
                  <a:cubicBezTo>
                    <a:pt x="5863" y="723"/>
                    <a:pt x="6379" y="372"/>
                    <a:pt x="69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6" name="Google Shape;2216;p49"/>
            <p:cNvSpPr/>
            <p:nvPr/>
          </p:nvSpPr>
          <p:spPr>
            <a:xfrm rot="1636890">
              <a:off x="5907633" y="3258937"/>
              <a:ext cx="64" cy="0"/>
            </a:xfrm>
            <a:custGeom>
              <a:rect b="b" l="l" r="r" t="t"/>
              <a:pathLst>
                <a:path extrusionOk="0" h="0" w="1">
                  <a:moveTo>
                    <a:pt x="0" y="0"/>
                  </a:move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7" name="Google Shape;2217;p49"/>
            <p:cNvSpPr/>
            <p:nvPr/>
          </p:nvSpPr>
          <p:spPr>
            <a:xfrm rot="1636890">
              <a:off x="5948452" y="3272466"/>
              <a:ext cx="64" cy="6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8" name="Google Shape;2218;p49"/>
            <p:cNvSpPr/>
            <p:nvPr/>
          </p:nvSpPr>
          <p:spPr>
            <a:xfrm rot="1636890">
              <a:off x="5918261" y="3264417"/>
              <a:ext cx="64" cy="0"/>
            </a:xfrm>
            <a:custGeom>
              <a:rect b="b" l="l" r="r" t="t"/>
              <a:pathLst>
                <a:path extrusionOk="0" h="0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9" name="Google Shape;2219;p49"/>
            <p:cNvSpPr/>
            <p:nvPr/>
          </p:nvSpPr>
          <p:spPr>
            <a:xfrm rot="1636890">
              <a:off x="5948452" y="3272466"/>
              <a:ext cx="64" cy="6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p49"/>
            <p:cNvSpPr/>
            <p:nvPr/>
          </p:nvSpPr>
          <p:spPr>
            <a:xfrm rot="1636890">
              <a:off x="5948452" y="3272466"/>
              <a:ext cx="64" cy="6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49"/>
            <p:cNvSpPr/>
            <p:nvPr/>
          </p:nvSpPr>
          <p:spPr>
            <a:xfrm rot="1636890">
              <a:off x="5960887" y="3112294"/>
              <a:ext cx="392932" cy="228289"/>
            </a:xfrm>
            <a:custGeom>
              <a:rect b="b" l="l" r="r" t="t"/>
              <a:pathLst>
                <a:path extrusionOk="0" h="3551" w="6112">
                  <a:moveTo>
                    <a:pt x="6111" y="0"/>
                  </a:moveTo>
                  <a:cubicBezTo>
                    <a:pt x="6093" y="9"/>
                    <a:pt x="6083" y="14"/>
                    <a:pt x="6077" y="19"/>
                  </a:cubicBezTo>
                  <a:lnTo>
                    <a:pt x="6077" y="19"/>
                  </a:lnTo>
                  <a:cubicBezTo>
                    <a:pt x="6088" y="12"/>
                    <a:pt x="6099" y="6"/>
                    <a:pt x="6111" y="0"/>
                  </a:cubicBezTo>
                  <a:close/>
                  <a:moveTo>
                    <a:pt x="6077" y="19"/>
                  </a:moveTo>
                  <a:cubicBezTo>
                    <a:pt x="6011" y="59"/>
                    <a:pt x="5958" y="109"/>
                    <a:pt x="5905" y="145"/>
                  </a:cubicBezTo>
                  <a:cubicBezTo>
                    <a:pt x="5822" y="207"/>
                    <a:pt x="5740" y="289"/>
                    <a:pt x="5636" y="330"/>
                  </a:cubicBezTo>
                  <a:cubicBezTo>
                    <a:pt x="5554" y="392"/>
                    <a:pt x="5451" y="454"/>
                    <a:pt x="5389" y="516"/>
                  </a:cubicBezTo>
                  <a:cubicBezTo>
                    <a:pt x="5017" y="743"/>
                    <a:pt x="4687" y="1012"/>
                    <a:pt x="4315" y="1239"/>
                  </a:cubicBezTo>
                  <a:lnTo>
                    <a:pt x="4356" y="1239"/>
                  </a:lnTo>
                  <a:cubicBezTo>
                    <a:pt x="3902" y="1528"/>
                    <a:pt x="3489" y="1796"/>
                    <a:pt x="3056" y="2065"/>
                  </a:cubicBezTo>
                  <a:lnTo>
                    <a:pt x="2354" y="2457"/>
                  </a:lnTo>
                  <a:lnTo>
                    <a:pt x="2209" y="2519"/>
                  </a:lnTo>
                  <a:lnTo>
                    <a:pt x="2106" y="2601"/>
                  </a:lnTo>
                  <a:cubicBezTo>
                    <a:pt x="1900" y="2725"/>
                    <a:pt x="1673" y="2870"/>
                    <a:pt x="1466" y="2993"/>
                  </a:cubicBezTo>
                  <a:cubicBezTo>
                    <a:pt x="1198" y="3117"/>
                    <a:pt x="950" y="3282"/>
                    <a:pt x="682" y="3344"/>
                  </a:cubicBezTo>
                  <a:cubicBezTo>
                    <a:pt x="599" y="3386"/>
                    <a:pt x="496" y="3406"/>
                    <a:pt x="393" y="3406"/>
                  </a:cubicBezTo>
                  <a:lnTo>
                    <a:pt x="269" y="3406"/>
                  </a:lnTo>
                  <a:cubicBezTo>
                    <a:pt x="248" y="3406"/>
                    <a:pt x="248" y="3406"/>
                    <a:pt x="228" y="3386"/>
                  </a:cubicBezTo>
                  <a:lnTo>
                    <a:pt x="186" y="3344"/>
                  </a:lnTo>
                  <a:lnTo>
                    <a:pt x="166" y="3324"/>
                  </a:lnTo>
                  <a:cubicBezTo>
                    <a:pt x="166" y="3303"/>
                    <a:pt x="145" y="3303"/>
                    <a:pt x="104" y="3303"/>
                  </a:cubicBezTo>
                  <a:lnTo>
                    <a:pt x="63" y="3303"/>
                  </a:lnTo>
                  <a:cubicBezTo>
                    <a:pt x="42" y="3324"/>
                    <a:pt x="42" y="3344"/>
                    <a:pt x="1" y="3386"/>
                  </a:cubicBezTo>
                  <a:lnTo>
                    <a:pt x="1" y="3406"/>
                  </a:lnTo>
                  <a:cubicBezTo>
                    <a:pt x="42" y="3427"/>
                    <a:pt x="42" y="3448"/>
                    <a:pt x="63" y="3489"/>
                  </a:cubicBezTo>
                  <a:cubicBezTo>
                    <a:pt x="83" y="3510"/>
                    <a:pt x="104" y="3510"/>
                    <a:pt x="145" y="3530"/>
                  </a:cubicBezTo>
                  <a:cubicBezTo>
                    <a:pt x="166" y="3551"/>
                    <a:pt x="186" y="3551"/>
                    <a:pt x="248" y="3551"/>
                  </a:cubicBezTo>
                  <a:lnTo>
                    <a:pt x="310" y="3551"/>
                  </a:lnTo>
                  <a:cubicBezTo>
                    <a:pt x="372" y="3530"/>
                    <a:pt x="393" y="3530"/>
                    <a:pt x="393" y="3530"/>
                  </a:cubicBezTo>
                  <a:cubicBezTo>
                    <a:pt x="496" y="3530"/>
                    <a:pt x="579" y="3510"/>
                    <a:pt x="661" y="3489"/>
                  </a:cubicBezTo>
                  <a:cubicBezTo>
                    <a:pt x="764" y="3448"/>
                    <a:pt x="868" y="3406"/>
                    <a:pt x="991" y="3344"/>
                  </a:cubicBezTo>
                  <a:cubicBezTo>
                    <a:pt x="1219" y="3241"/>
                    <a:pt x="1425" y="3117"/>
                    <a:pt x="1673" y="2993"/>
                  </a:cubicBezTo>
                  <a:cubicBezTo>
                    <a:pt x="1838" y="2890"/>
                    <a:pt x="2024" y="2787"/>
                    <a:pt x="2189" y="2684"/>
                  </a:cubicBezTo>
                  <a:cubicBezTo>
                    <a:pt x="2230" y="2663"/>
                    <a:pt x="2313" y="2601"/>
                    <a:pt x="2354" y="2581"/>
                  </a:cubicBezTo>
                  <a:cubicBezTo>
                    <a:pt x="2560" y="2477"/>
                    <a:pt x="2767" y="2354"/>
                    <a:pt x="2953" y="2250"/>
                  </a:cubicBezTo>
                  <a:cubicBezTo>
                    <a:pt x="3345" y="2003"/>
                    <a:pt x="3696" y="1775"/>
                    <a:pt x="4088" y="1548"/>
                  </a:cubicBezTo>
                  <a:cubicBezTo>
                    <a:pt x="4460" y="1321"/>
                    <a:pt x="4811" y="1074"/>
                    <a:pt x="5182" y="826"/>
                  </a:cubicBezTo>
                  <a:cubicBezTo>
                    <a:pt x="5347" y="702"/>
                    <a:pt x="5533" y="599"/>
                    <a:pt x="5698" y="454"/>
                  </a:cubicBezTo>
                  <a:cubicBezTo>
                    <a:pt x="5822" y="351"/>
                    <a:pt x="5946" y="248"/>
                    <a:pt x="6111" y="186"/>
                  </a:cubicBezTo>
                  <a:lnTo>
                    <a:pt x="6111" y="145"/>
                  </a:lnTo>
                  <a:cubicBezTo>
                    <a:pt x="6070" y="124"/>
                    <a:pt x="6070" y="124"/>
                    <a:pt x="6070" y="103"/>
                  </a:cubicBezTo>
                  <a:lnTo>
                    <a:pt x="6070" y="41"/>
                  </a:lnTo>
                  <a:cubicBezTo>
                    <a:pt x="6070" y="30"/>
                    <a:pt x="6070" y="25"/>
                    <a:pt x="6077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2" name="Google Shape;2222;p49"/>
            <p:cNvSpPr/>
            <p:nvPr/>
          </p:nvSpPr>
          <p:spPr>
            <a:xfrm rot="1636890">
              <a:off x="5974290" y="3245500"/>
              <a:ext cx="64" cy="6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3" name="Google Shape;2223;p49"/>
            <p:cNvSpPr/>
            <p:nvPr/>
          </p:nvSpPr>
          <p:spPr>
            <a:xfrm rot="1636890">
              <a:off x="5957093" y="3241117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4" name="Google Shape;2224;p49"/>
            <p:cNvSpPr/>
            <p:nvPr/>
          </p:nvSpPr>
          <p:spPr>
            <a:xfrm rot="1636890">
              <a:off x="5974290" y="3245500"/>
              <a:ext cx="64" cy="6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5" name="Google Shape;2225;p49"/>
            <p:cNvSpPr/>
            <p:nvPr/>
          </p:nvSpPr>
          <p:spPr>
            <a:xfrm rot="1636890">
              <a:off x="5974290" y="3245500"/>
              <a:ext cx="64" cy="64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6" name="Google Shape;2226;p49"/>
            <p:cNvSpPr/>
            <p:nvPr/>
          </p:nvSpPr>
          <p:spPr>
            <a:xfrm rot="1636890">
              <a:off x="5794808" y="2769144"/>
              <a:ext cx="265512" cy="323115"/>
            </a:xfrm>
            <a:custGeom>
              <a:rect b="b" l="l" r="r" t="t"/>
              <a:pathLst>
                <a:path extrusionOk="0" h="5026" w="4130">
                  <a:moveTo>
                    <a:pt x="98" y="0"/>
                  </a:moveTo>
                  <a:cubicBezTo>
                    <a:pt x="71" y="0"/>
                    <a:pt x="36" y="15"/>
                    <a:pt x="21" y="30"/>
                  </a:cubicBezTo>
                  <a:cubicBezTo>
                    <a:pt x="1" y="71"/>
                    <a:pt x="21" y="112"/>
                    <a:pt x="42" y="133"/>
                  </a:cubicBezTo>
                  <a:cubicBezTo>
                    <a:pt x="187" y="195"/>
                    <a:pt x="290" y="277"/>
                    <a:pt x="414" y="339"/>
                  </a:cubicBezTo>
                  <a:lnTo>
                    <a:pt x="393" y="339"/>
                  </a:lnTo>
                  <a:cubicBezTo>
                    <a:pt x="930" y="690"/>
                    <a:pt x="1384" y="1062"/>
                    <a:pt x="1838" y="1537"/>
                  </a:cubicBezTo>
                  <a:lnTo>
                    <a:pt x="1838" y="1516"/>
                  </a:lnTo>
                  <a:cubicBezTo>
                    <a:pt x="2375" y="2073"/>
                    <a:pt x="2870" y="2713"/>
                    <a:pt x="3242" y="3415"/>
                  </a:cubicBezTo>
                  <a:cubicBezTo>
                    <a:pt x="3386" y="3642"/>
                    <a:pt x="3489" y="3849"/>
                    <a:pt x="3593" y="4096"/>
                  </a:cubicBezTo>
                  <a:cubicBezTo>
                    <a:pt x="3634" y="4200"/>
                    <a:pt x="3675" y="4324"/>
                    <a:pt x="3717" y="4427"/>
                  </a:cubicBezTo>
                  <a:cubicBezTo>
                    <a:pt x="3758" y="4571"/>
                    <a:pt x="3820" y="4757"/>
                    <a:pt x="3861" y="4943"/>
                  </a:cubicBezTo>
                  <a:cubicBezTo>
                    <a:pt x="3861" y="4963"/>
                    <a:pt x="3902" y="4984"/>
                    <a:pt x="3923" y="5025"/>
                  </a:cubicBezTo>
                  <a:lnTo>
                    <a:pt x="4026" y="5025"/>
                  </a:lnTo>
                  <a:cubicBezTo>
                    <a:pt x="4047" y="5025"/>
                    <a:pt x="4068" y="4984"/>
                    <a:pt x="4109" y="4963"/>
                  </a:cubicBezTo>
                  <a:cubicBezTo>
                    <a:pt x="4129" y="4943"/>
                    <a:pt x="4109" y="4922"/>
                    <a:pt x="4109" y="4860"/>
                  </a:cubicBezTo>
                  <a:cubicBezTo>
                    <a:pt x="4026" y="4571"/>
                    <a:pt x="3923" y="4324"/>
                    <a:pt x="3779" y="4055"/>
                  </a:cubicBezTo>
                  <a:cubicBezTo>
                    <a:pt x="3675" y="3828"/>
                    <a:pt x="3593" y="3622"/>
                    <a:pt x="3448" y="3395"/>
                  </a:cubicBezTo>
                  <a:cubicBezTo>
                    <a:pt x="3159" y="2899"/>
                    <a:pt x="2870" y="2466"/>
                    <a:pt x="2499" y="2032"/>
                  </a:cubicBezTo>
                  <a:cubicBezTo>
                    <a:pt x="2168" y="1619"/>
                    <a:pt x="1797" y="1227"/>
                    <a:pt x="1384" y="855"/>
                  </a:cubicBezTo>
                  <a:cubicBezTo>
                    <a:pt x="1012" y="525"/>
                    <a:pt x="579" y="215"/>
                    <a:pt x="125" y="9"/>
                  </a:cubicBezTo>
                  <a:cubicBezTo>
                    <a:pt x="119" y="3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7" name="Google Shape;2227;p49"/>
            <p:cNvSpPr/>
            <p:nvPr/>
          </p:nvSpPr>
          <p:spPr>
            <a:xfrm rot="1636890">
              <a:off x="5705282" y="2740032"/>
              <a:ext cx="351787" cy="373003"/>
            </a:xfrm>
            <a:custGeom>
              <a:rect b="b" l="l" r="r" t="t"/>
              <a:pathLst>
                <a:path extrusionOk="0" h="5802" w="5472">
                  <a:moveTo>
                    <a:pt x="1384" y="0"/>
                  </a:moveTo>
                  <a:cubicBezTo>
                    <a:pt x="1157" y="103"/>
                    <a:pt x="930" y="207"/>
                    <a:pt x="744" y="372"/>
                  </a:cubicBezTo>
                  <a:cubicBezTo>
                    <a:pt x="558" y="516"/>
                    <a:pt x="414" y="681"/>
                    <a:pt x="311" y="888"/>
                  </a:cubicBezTo>
                  <a:cubicBezTo>
                    <a:pt x="207" y="1074"/>
                    <a:pt x="125" y="1280"/>
                    <a:pt x="83" y="1487"/>
                  </a:cubicBezTo>
                  <a:cubicBezTo>
                    <a:pt x="22" y="1734"/>
                    <a:pt x="1" y="1920"/>
                    <a:pt x="22" y="2168"/>
                  </a:cubicBezTo>
                  <a:cubicBezTo>
                    <a:pt x="22" y="2395"/>
                    <a:pt x="83" y="2622"/>
                    <a:pt x="125" y="2849"/>
                  </a:cubicBezTo>
                  <a:cubicBezTo>
                    <a:pt x="187" y="3097"/>
                    <a:pt x="290" y="3324"/>
                    <a:pt x="393" y="3551"/>
                  </a:cubicBezTo>
                  <a:cubicBezTo>
                    <a:pt x="496" y="3778"/>
                    <a:pt x="620" y="3984"/>
                    <a:pt x="744" y="4191"/>
                  </a:cubicBezTo>
                  <a:cubicBezTo>
                    <a:pt x="868" y="4397"/>
                    <a:pt x="1054" y="4583"/>
                    <a:pt x="1219" y="4769"/>
                  </a:cubicBezTo>
                  <a:cubicBezTo>
                    <a:pt x="1405" y="4975"/>
                    <a:pt x="1652" y="5161"/>
                    <a:pt x="1879" y="5285"/>
                  </a:cubicBezTo>
                  <a:cubicBezTo>
                    <a:pt x="2189" y="5471"/>
                    <a:pt x="2499" y="5574"/>
                    <a:pt x="2870" y="5615"/>
                  </a:cubicBezTo>
                  <a:cubicBezTo>
                    <a:pt x="3035" y="5636"/>
                    <a:pt x="3221" y="5677"/>
                    <a:pt x="3407" y="5677"/>
                  </a:cubicBezTo>
                  <a:cubicBezTo>
                    <a:pt x="3407" y="5801"/>
                    <a:pt x="3448" y="5801"/>
                    <a:pt x="3490" y="5801"/>
                  </a:cubicBezTo>
                  <a:cubicBezTo>
                    <a:pt x="3717" y="5801"/>
                    <a:pt x="3944" y="5760"/>
                    <a:pt x="4171" y="5698"/>
                  </a:cubicBezTo>
                  <a:cubicBezTo>
                    <a:pt x="4419" y="5657"/>
                    <a:pt x="4625" y="5574"/>
                    <a:pt x="4831" y="5471"/>
                  </a:cubicBezTo>
                  <a:cubicBezTo>
                    <a:pt x="5038" y="5368"/>
                    <a:pt x="5244" y="5244"/>
                    <a:pt x="5410" y="5078"/>
                  </a:cubicBezTo>
                  <a:cubicBezTo>
                    <a:pt x="5471" y="5058"/>
                    <a:pt x="5471" y="4975"/>
                    <a:pt x="5451" y="4934"/>
                  </a:cubicBezTo>
                  <a:cubicBezTo>
                    <a:pt x="5425" y="4895"/>
                    <a:pt x="5390" y="4880"/>
                    <a:pt x="5353" y="4880"/>
                  </a:cubicBezTo>
                  <a:cubicBezTo>
                    <a:pt x="5331" y="4880"/>
                    <a:pt x="5308" y="4885"/>
                    <a:pt x="5286" y="4893"/>
                  </a:cubicBezTo>
                  <a:cubicBezTo>
                    <a:pt x="5162" y="4975"/>
                    <a:pt x="5059" y="5058"/>
                    <a:pt x="4935" y="5099"/>
                  </a:cubicBezTo>
                  <a:cubicBezTo>
                    <a:pt x="4790" y="5182"/>
                    <a:pt x="4666" y="5244"/>
                    <a:pt x="4522" y="5285"/>
                  </a:cubicBezTo>
                  <a:lnTo>
                    <a:pt x="4047" y="5450"/>
                  </a:lnTo>
                  <a:lnTo>
                    <a:pt x="4068" y="5450"/>
                  </a:lnTo>
                  <a:cubicBezTo>
                    <a:pt x="3923" y="5471"/>
                    <a:pt x="3799" y="5491"/>
                    <a:pt x="3634" y="5512"/>
                  </a:cubicBezTo>
                  <a:cubicBezTo>
                    <a:pt x="3490" y="5553"/>
                    <a:pt x="3345" y="5553"/>
                    <a:pt x="3201" y="5553"/>
                  </a:cubicBezTo>
                  <a:cubicBezTo>
                    <a:pt x="3097" y="5553"/>
                    <a:pt x="2974" y="5512"/>
                    <a:pt x="2870" y="5512"/>
                  </a:cubicBezTo>
                  <a:lnTo>
                    <a:pt x="2478" y="5450"/>
                  </a:lnTo>
                  <a:cubicBezTo>
                    <a:pt x="2272" y="5388"/>
                    <a:pt x="2086" y="5285"/>
                    <a:pt x="1900" y="5182"/>
                  </a:cubicBezTo>
                  <a:cubicBezTo>
                    <a:pt x="1652" y="5037"/>
                    <a:pt x="1446" y="4851"/>
                    <a:pt x="1239" y="4645"/>
                  </a:cubicBezTo>
                  <a:cubicBezTo>
                    <a:pt x="971" y="4377"/>
                    <a:pt x="765" y="4067"/>
                    <a:pt x="600" y="3757"/>
                  </a:cubicBezTo>
                  <a:lnTo>
                    <a:pt x="600" y="3757"/>
                  </a:lnTo>
                  <a:cubicBezTo>
                    <a:pt x="600" y="3757"/>
                    <a:pt x="600" y="3760"/>
                    <a:pt x="600" y="3764"/>
                  </a:cubicBezTo>
                  <a:lnTo>
                    <a:pt x="600" y="3764"/>
                  </a:lnTo>
                  <a:cubicBezTo>
                    <a:pt x="425" y="3463"/>
                    <a:pt x="307" y="3126"/>
                    <a:pt x="228" y="2808"/>
                  </a:cubicBezTo>
                  <a:cubicBezTo>
                    <a:pt x="187" y="2539"/>
                    <a:pt x="125" y="2271"/>
                    <a:pt x="145" y="1982"/>
                  </a:cubicBezTo>
                  <a:lnTo>
                    <a:pt x="145" y="1982"/>
                  </a:lnTo>
                  <a:lnTo>
                    <a:pt x="145" y="2003"/>
                  </a:lnTo>
                  <a:cubicBezTo>
                    <a:pt x="145" y="1796"/>
                    <a:pt x="187" y="1610"/>
                    <a:pt x="228" y="1404"/>
                  </a:cubicBezTo>
                  <a:lnTo>
                    <a:pt x="228" y="1445"/>
                  </a:lnTo>
                  <a:cubicBezTo>
                    <a:pt x="290" y="1280"/>
                    <a:pt x="331" y="1136"/>
                    <a:pt x="434" y="970"/>
                  </a:cubicBezTo>
                  <a:lnTo>
                    <a:pt x="434" y="950"/>
                  </a:lnTo>
                  <a:cubicBezTo>
                    <a:pt x="517" y="826"/>
                    <a:pt x="620" y="681"/>
                    <a:pt x="744" y="578"/>
                  </a:cubicBezTo>
                  <a:cubicBezTo>
                    <a:pt x="868" y="475"/>
                    <a:pt x="1012" y="372"/>
                    <a:pt x="1157" y="269"/>
                  </a:cubicBezTo>
                  <a:cubicBezTo>
                    <a:pt x="1260" y="227"/>
                    <a:pt x="1343" y="207"/>
                    <a:pt x="1446" y="145"/>
                  </a:cubicBezTo>
                  <a:cubicBezTo>
                    <a:pt x="1467" y="124"/>
                    <a:pt x="1487" y="103"/>
                    <a:pt x="1487" y="41"/>
                  </a:cubicBezTo>
                  <a:cubicBezTo>
                    <a:pt x="1467" y="21"/>
                    <a:pt x="1446" y="0"/>
                    <a:pt x="1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8" name="Google Shape;2228;p49"/>
            <p:cNvSpPr/>
            <p:nvPr/>
          </p:nvSpPr>
          <p:spPr>
            <a:xfrm rot="1636890">
              <a:off x="5798670" y="2770978"/>
              <a:ext cx="258826" cy="314629"/>
            </a:xfrm>
            <a:custGeom>
              <a:rect b="b" l="l" r="r" t="t"/>
              <a:pathLst>
                <a:path extrusionOk="0" h="4894" w="4026">
                  <a:moveTo>
                    <a:pt x="62" y="1"/>
                  </a:moveTo>
                  <a:cubicBezTo>
                    <a:pt x="41" y="1"/>
                    <a:pt x="41" y="42"/>
                    <a:pt x="41" y="42"/>
                  </a:cubicBezTo>
                  <a:cubicBezTo>
                    <a:pt x="0" y="63"/>
                    <a:pt x="41" y="104"/>
                    <a:pt x="62" y="145"/>
                  </a:cubicBezTo>
                  <a:cubicBezTo>
                    <a:pt x="165" y="166"/>
                    <a:pt x="268" y="207"/>
                    <a:pt x="372" y="269"/>
                  </a:cubicBezTo>
                  <a:cubicBezTo>
                    <a:pt x="495" y="310"/>
                    <a:pt x="599" y="393"/>
                    <a:pt x="702" y="455"/>
                  </a:cubicBezTo>
                  <a:cubicBezTo>
                    <a:pt x="888" y="558"/>
                    <a:pt x="1073" y="682"/>
                    <a:pt x="1218" y="806"/>
                  </a:cubicBezTo>
                  <a:cubicBezTo>
                    <a:pt x="1401" y="928"/>
                    <a:pt x="1544" y="1090"/>
                    <a:pt x="1706" y="1233"/>
                  </a:cubicBezTo>
                  <a:lnTo>
                    <a:pt x="1706" y="1233"/>
                  </a:lnTo>
                  <a:cubicBezTo>
                    <a:pt x="2340" y="1911"/>
                    <a:pt x="2852" y="2690"/>
                    <a:pt x="3303" y="3510"/>
                  </a:cubicBezTo>
                  <a:lnTo>
                    <a:pt x="3303" y="3489"/>
                  </a:lnTo>
                  <a:cubicBezTo>
                    <a:pt x="3406" y="3675"/>
                    <a:pt x="3509" y="3882"/>
                    <a:pt x="3613" y="4067"/>
                  </a:cubicBezTo>
                  <a:cubicBezTo>
                    <a:pt x="3675" y="4191"/>
                    <a:pt x="3757" y="4295"/>
                    <a:pt x="3798" y="4418"/>
                  </a:cubicBezTo>
                  <a:cubicBezTo>
                    <a:pt x="3860" y="4542"/>
                    <a:pt x="3902" y="4687"/>
                    <a:pt x="3922" y="4811"/>
                  </a:cubicBezTo>
                  <a:cubicBezTo>
                    <a:pt x="3922" y="4831"/>
                    <a:pt x="3964" y="4831"/>
                    <a:pt x="3964" y="4852"/>
                  </a:cubicBezTo>
                  <a:cubicBezTo>
                    <a:pt x="3964" y="4893"/>
                    <a:pt x="3964" y="4893"/>
                    <a:pt x="3984" y="4893"/>
                  </a:cubicBezTo>
                  <a:cubicBezTo>
                    <a:pt x="4005" y="4893"/>
                    <a:pt x="4005" y="4852"/>
                    <a:pt x="4026" y="4852"/>
                  </a:cubicBezTo>
                  <a:lnTo>
                    <a:pt x="4026" y="4811"/>
                  </a:lnTo>
                  <a:cubicBezTo>
                    <a:pt x="4005" y="4645"/>
                    <a:pt x="3964" y="4522"/>
                    <a:pt x="3902" y="4377"/>
                  </a:cubicBezTo>
                  <a:cubicBezTo>
                    <a:pt x="3860" y="4212"/>
                    <a:pt x="3778" y="4067"/>
                    <a:pt x="3695" y="3902"/>
                  </a:cubicBezTo>
                  <a:cubicBezTo>
                    <a:pt x="3592" y="3675"/>
                    <a:pt x="3468" y="3469"/>
                    <a:pt x="3365" y="3242"/>
                  </a:cubicBezTo>
                  <a:cubicBezTo>
                    <a:pt x="3097" y="2767"/>
                    <a:pt x="2828" y="2333"/>
                    <a:pt x="2519" y="1921"/>
                  </a:cubicBezTo>
                  <a:cubicBezTo>
                    <a:pt x="2209" y="1508"/>
                    <a:pt x="1837" y="1115"/>
                    <a:pt x="1424" y="764"/>
                  </a:cubicBezTo>
                  <a:cubicBezTo>
                    <a:pt x="1032" y="414"/>
                    <a:pt x="599" y="166"/>
                    <a:pt x="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9" name="Google Shape;2229;p49"/>
            <p:cNvSpPr/>
            <p:nvPr/>
          </p:nvSpPr>
          <p:spPr>
            <a:xfrm rot="1636890">
              <a:off x="5967203" y="3103477"/>
              <a:ext cx="13308" cy="25265"/>
            </a:xfrm>
            <a:custGeom>
              <a:rect b="b" l="l" r="r" t="t"/>
              <a:pathLst>
                <a:path extrusionOk="0" h="393" w="207">
                  <a:moveTo>
                    <a:pt x="41" y="1"/>
                  </a:moveTo>
                  <a:cubicBezTo>
                    <a:pt x="21" y="21"/>
                    <a:pt x="0" y="63"/>
                    <a:pt x="0" y="104"/>
                  </a:cubicBezTo>
                  <a:cubicBezTo>
                    <a:pt x="21" y="166"/>
                    <a:pt x="21" y="228"/>
                    <a:pt x="41" y="290"/>
                  </a:cubicBezTo>
                  <a:lnTo>
                    <a:pt x="41" y="310"/>
                  </a:lnTo>
                  <a:cubicBezTo>
                    <a:pt x="41" y="331"/>
                    <a:pt x="41" y="331"/>
                    <a:pt x="83" y="372"/>
                  </a:cubicBezTo>
                  <a:cubicBezTo>
                    <a:pt x="83" y="393"/>
                    <a:pt x="103" y="393"/>
                    <a:pt x="124" y="393"/>
                  </a:cubicBezTo>
                  <a:cubicBezTo>
                    <a:pt x="145" y="393"/>
                    <a:pt x="145" y="393"/>
                    <a:pt x="186" y="372"/>
                  </a:cubicBezTo>
                  <a:cubicBezTo>
                    <a:pt x="186" y="331"/>
                    <a:pt x="206" y="331"/>
                    <a:pt x="206" y="310"/>
                  </a:cubicBezTo>
                  <a:cubicBezTo>
                    <a:pt x="186" y="228"/>
                    <a:pt x="145" y="166"/>
                    <a:pt x="124" y="63"/>
                  </a:cubicBezTo>
                  <a:cubicBezTo>
                    <a:pt x="124" y="21"/>
                    <a:pt x="83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0" name="Google Shape;2230;p49"/>
            <p:cNvSpPr/>
            <p:nvPr/>
          </p:nvSpPr>
          <p:spPr>
            <a:xfrm rot="1636890">
              <a:off x="5957507" y="3061002"/>
              <a:ext cx="33237" cy="59788"/>
            </a:xfrm>
            <a:custGeom>
              <a:rect b="b" l="l" r="r" t="t"/>
              <a:pathLst>
                <a:path extrusionOk="0" h="930" w="517">
                  <a:moveTo>
                    <a:pt x="21" y="0"/>
                  </a:moveTo>
                  <a:cubicBezTo>
                    <a:pt x="1" y="21"/>
                    <a:pt x="1" y="83"/>
                    <a:pt x="1" y="104"/>
                  </a:cubicBezTo>
                  <a:cubicBezTo>
                    <a:pt x="42" y="186"/>
                    <a:pt x="104" y="269"/>
                    <a:pt x="145" y="372"/>
                  </a:cubicBezTo>
                  <a:cubicBezTo>
                    <a:pt x="207" y="434"/>
                    <a:pt x="228" y="516"/>
                    <a:pt x="269" y="620"/>
                  </a:cubicBezTo>
                  <a:cubicBezTo>
                    <a:pt x="331" y="702"/>
                    <a:pt x="352" y="805"/>
                    <a:pt x="372" y="888"/>
                  </a:cubicBezTo>
                  <a:cubicBezTo>
                    <a:pt x="352" y="929"/>
                    <a:pt x="414" y="929"/>
                    <a:pt x="455" y="929"/>
                  </a:cubicBezTo>
                  <a:cubicBezTo>
                    <a:pt x="476" y="909"/>
                    <a:pt x="517" y="888"/>
                    <a:pt x="517" y="826"/>
                  </a:cubicBezTo>
                  <a:cubicBezTo>
                    <a:pt x="455" y="702"/>
                    <a:pt x="414" y="537"/>
                    <a:pt x="352" y="413"/>
                  </a:cubicBezTo>
                  <a:lnTo>
                    <a:pt x="125" y="21"/>
                  </a:lnTo>
                  <a:cubicBezTo>
                    <a:pt x="104" y="0"/>
                    <a:pt x="42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1" name="Google Shape;2231;p49"/>
            <p:cNvSpPr/>
            <p:nvPr/>
          </p:nvSpPr>
          <p:spPr>
            <a:xfrm rot="1636890">
              <a:off x="5828455" y="3128432"/>
              <a:ext cx="84990" cy="102219"/>
            </a:xfrm>
            <a:custGeom>
              <a:rect b="b" l="l" r="r" t="t"/>
              <a:pathLst>
                <a:path extrusionOk="0" h="1590" w="1322">
                  <a:moveTo>
                    <a:pt x="42" y="0"/>
                  </a:moveTo>
                  <a:cubicBezTo>
                    <a:pt x="21" y="21"/>
                    <a:pt x="0" y="83"/>
                    <a:pt x="21" y="103"/>
                  </a:cubicBezTo>
                  <a:cubicBezTo>
                    <a:pt x="393" y="619"/>
                    <a:pt x="744" y="1136"/>
                    <a:pt x="1177" y="1569"/>
                  </a:cubicBezTo>
                  <a:cubicBezTo>
                    <a:pt x="1218" y="1590"/>
                    <a:pt x="1218" y="1590"/>
                    <a:pt x="1239" y="1590"/>
                  </a:cubicBezTo>
                  <a:cubicBezTo>
                    <a:pt x="1239" y="1548"/>
                    <a:pt x="1260" y="1548"/>
                    <a:pt x="1301" y="1548"/>
                  </a:cubicBezTo>
                  <a:cubicBezTo>
                    <a:pt x="1322" y="1528"/>
                    <a:pt x="1322" y="1466"/>
                    <a:pt x="1301" y="1445"/>
                  </a:cubicBezTo>
                  <a:cubicBezTo>
                    <a:pt x="1136" y="1280"/>
                    <a:pt x="1012" y="1115"/>
                    <a:pt x="847" y="929"/>
                  </a:cubicBezTo>
                  <a:cubicBezTo>
                    <a:pt x="702" y="743"/>
                    <a:pt x="578" y="558"/>
                    <a:pt x="413" y="392"/>
                  </a:cubicBezTo>
                  <a:cubicBezTo>
                    <a:pt x="310" y="248"/>
                    <a:pt x="227" y="124"/>
                    <a:pt x="166" y="21"/>
                  </a:cubicBezTo>
                  <a:cubicBezTo>
                    <a:pt x="166" y="0"/>
                    <a:pt x="124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2" name="Google Shape;2232;p49"/>
            <p:cNvSpPr/>
            <p:nvPr/>
          </p:nvSpPr>
          <p:spPr>
            <a:xfrm rot="1636890">
              <a:off x="5907431" y="3131024"/>
              <a:ext cx="70396" cy="88204"/>
            </a:xfrm>
            <a:custGeom>
              <a:rect b="b" l="l" r="r" t="t"/>
              <a:pathLst>
                <a:path extrusionOk="0" h="1372" w="1095">
                  <a:moveTo>
                    <a:pt x="134" y="1"/>
                  </a:moveTo>
                  <a:cubicBezTo>
                    <a:pt x="114" y="1"/>
                    <a:pt x="91" y="11"/>
                    <a:pt x="63" y="30"/>
                  </a:cubicBezTo>
                  <a:cubicBezTo>
                    <a:pt x="1" y="50"/>
                    <a:pt x="1" y="92"/>
                    <a:pt x="42" y="154"/>
                  </a:cubicBezTo>
                  <a:cubicBezTo>
                    <a:pt x="166" y="360"/>
                    <a:pt x="311" y="587"/>
                    <a:pt x="455" y="773"/>
                  </a:cubicBezTo>
                  <a:cubicBezTo>
                    <a:pt x="517" y="855"/>
                    <a:pt x="579" y="959"/>
                    <a:pt x="661" y="1021"/>
                  </a:cubicBezTo>
                  <a:cubicBezTo>
                    <a:pt x="723" y="1124"/>
                    <a:pt x="827" y="1227"/>
                    <a:pt x="909" y="1330"/>
                  </a:cubicBezTo>
                  <a:cubicBezTo>
                    <a:pt x="930" y="1371"/>
                    <a:pt x="971" y="1371"/>
                    <a:pt x="992" y="1371"/>
                  </a:cubicBezTo>
                  <a:lnTo>
                    <a:pt x="1054" y="1371"/>
                  </a:lnTo>
                  <a:cubicBezTo>
                    <a:pt x="1095" y="1330"/>
                    <a:pt x="1095" y="1289"/>
                    <a:pt x="1074" y="1227"/>
                  </a:cubicBezTo>
                  <a:cubicBezTo>
                    <a:pt x="992" y="1103"/>
                    <a:pt x="889" y="979"/>
                    <a:pt x="785" y="855"/>
                  </a:cubicBezTo>
                  <a:lnTo>
                    <a:pt x="476" y="463"/>
                  </a:lnTo>
                  <a:cubicBezTo>
                    <a:pt x="372" y="339"/>
                    <a:pt x="269" y="174"/>
                    <a:pt x="187" y="50"/>
                  </a:cubicBezTo>
                  <a:cubicBezTo>
                    <a:pt x="175" y="16"/>
                    <a:pt x="158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3" name="Google Shape;2233;p49"/>
            <p:cNvSpPr/>
            <p:nvPr/>
          </p:nvSpPr>
          <p:spPr>
            <a:xfrm rot="1636890">
              <a:off x="5958533" y="3088574"/>
              <a:ext cx="23915" cy="39087"/>
            </a:xfrm>
            <a:custGeom>
              <a:rect b="b" l="l" r="r" t="t"/>
              <a:pathLst>
                <a:path extrusionOk="0" h="608" w="372">
                  <a:moveTo>
                    <a:pt x="92" y="1"/>
                  </a:moveTo>
                  <a:cubicBezTo>
                    <a:pt x="83" y="1"/>
                    <a:pt x="73" y="3"/>
                    <a:pt x="62" y="9"/>
                  </a:cubicBezTo>
                  <a:cubicBezTo>
                    <a:pt x="21" y="50"/>
                    <a:pt x="0" y="71"/>
                    <a:pt x="21" y="112"/>
                  </a:cubicBezTo>
                  <a:cubicBezTo>
                    <a:pt x="103" y="277"/>
                    <a:pt x="165" y="401"/>
                    <a:pt x="207" y="566"/>
                  </a:cubicBezTo>
                  <a:cubicBezTo>
                    <a:pt x="207" y="587"/>
                    <a:pt x="227" y="607"/>
                    <a:pt x="269" y="607"/>
                  </a:cubicBezTo>
                  <a:cubicBezTo>
                    <a:pt x="289" y="587"/>
                    <a:pt x="310" y="587"/>
                    <a:pt x="310" y="587"/>
                  </a:cubicBezTo>
                  <a:cubicBezTo>
                    <a:pt x="331" y="566"/>
                    <a:pt x="372" y="525"/>
                    <a:pt x="331" y="484"/>
                  </a:cubicBezTo>
                  <a:cubicBezTo>
                    <a:pt x="289" y="318"/>
                    <a:pt x="227" y="195"/>
                    <a:pt x="165" y="50"/>
                  </a:cubicBezTo>
                  <a:cubicBezTo>
                    <a:pt x="135" y="20"/>
                    <a:pt x="116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4" name="Google Shape;2234;p49"/>
            <p:cNvSpPr/>
            <p:nvPr/>
          </p:nvSpPr>
          <p:spPr>
            <a:xfrm rot="1636890">
              <a:off x="5959447" y="3087445"/>
              <a:ext cx="23915" cy="37802"/>
            </a:xfrm>
            <a:custGeom>
              <a:rect b="b" l="l" r="r" t="t"/>
              <a:pathLst>
                <a:path extrusionOk="0" h="588" w="372">
                  <a:moveTo>
                    <a:pt x="94" y="1"/>
                  </a:moveTo>
                  <a:cubicBezTo>
                    <a:pt x="85" y="1"/>
                    <a:pt x="74" y="3"/>
                    <a:pt x="62" y="9"/>
                  </a:cubicBezTo>
                  <a:cubicBezTo>
                    <a:pt x="21" y="30"/>
                    <a:pt x="0" y="50"/>
                    <a:pt x="21" y="112"/>
                  </a:cubicBezTo>
                  <a:cubicBezTo>
                    <a:pt x="62" y="174"/>
                    <a:pt x="83" y="216"/>
                    <a:pt x="103" y="298"/>
                  </a:cubicBezTo>
                  <a:cubicBezTo>
                    <a:pt x="124" y="339"/>
                    <a:pt x="165" y="422"/>
                    <a:pt x="165" y="463"/>
                  </a:cubicBezTo>
                  <a:cubicBezTo>
                    <a:pt x="165" y="505"/>
                    <a:pt x="186" y="525"/>
                    <a:pt x="186" y="546"/>
                  </a:cubicBezTo>
                  <a:cubicBezTo>
                    <a:pt x="207" y="546"/>
                    <a:pt x="227" y="587"/>
                    <a:pt x="289" y="587"/>
                  </a:cubicBezTo>
                  <a:cubicBezTo>
                    <a:pt x="310" y="587"/>
                    <a:pt x="372" y="525"/>
                    <a:pt x="331" y="505"/>
                  </a:cubicBezTo>
                  <a:cubicBezTo>
                    <a:pt x="310" y="422"/>
                    <a:pt x="310" y="381"/>
                    <a:pt x="289" y="298"/>
                  </a:cubicBezTo>
                  <a:cubicBezTo>
                    <a:pt x="269" y="216"/>
                    <a:pt x="207" y="112"/>
                    <a:pt x="165" y="30"/>
                  </a:cubicBezTo>
                  <a:cubicBezTo>
                    <a:pt x="136" y="15"/>
                    <a:pt x="117" y="1"/>
                    <a:pt x="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5" name="Google Shape;2235;p49"/>
            <p:cNvSpPr/>
            <p:nvPr/>
          </p:nvSpPr>
          <p:spPr>
            <a:xfrm rot="1636890">
              <a:off x="5959195" y="3084497"/>
              <a:ext cx="25265" cy="45002"/>
            </a:xfrm>
            <a:custGeom>
              <a:rect b="b" l="l" r="r" t="t"/>
              <a:pathLst>
                <a:path extrusionOk="0" h="700" w="393">
                  <a:moveTo>
                    <a:pt x="96" y="0"/>
                  </a:moveTo>
                  <a:cubicBezTo>
                    <a:pt x="86" y="0"/>
                    <a:pt x="75" y="5"/>
                    <a:pt x="62" y="18"/>
                  </a:cubicBezTo>
                  <a:cubicBezTo>
                    <a:pt x="21" y="39"/>
                    <a:pt x="0" y="59"/>
                    <a:pt x="21" y="121"/>
                  </a:cubicBezTo>
                  <a:cubicBezTo>
                    <a:pt x="83" y="183"/>
                    <a:pt x="103" y="266"/>
                    <a:pt x="124" y="348"/>
                  </a:cubicBezTo>
                  <a:lnTo>
                    <a:pt x="207" y="575"/>
                  </a:lnTo>
                  <a:lnTo>
                    <a:pt x="207" y="555"/>
                  </a:lnTo>
                  <a:cubicBezTo>
                    <a:pt x="207" y="575"/>
                    <a:pt x="227" y="637"/>
                    <a:pt x="227" y="658"/>
                  </a:cubicBezTo>
                  <a:cubicBezTo>
                    <a:pt x="227" y="678"/>
                    <a:pt x="227" y="678"/>
                    <a:pt x="269" y="699"/>
                  </a:cubicBezTo>
                  <a:cubicBezTo>
                    <a:pt x="269" y="678"/>
                    <a:pt x="274" y="673"/>
                    <a:pt x="281" y="673"/>
                  </a:cubicBezTo>
                  <a:cubicBezTo>
                    <a:pt x="289" y="673"/>
                    <a:pt x="300" y="678"/>
                    <a:pt x="310" y="678"/>
                  </a:cubicBezTo>
                  <a:cubicBezTo>
                    <a:pt x="331" y="678"/>
                    <a:pt x="331" y="678"/>
                    <a:pt x="372" y="658"/>
                  </a:cubicBezTo>
                  <a:cubicBezTo>
                    <a:pt x="372" y="637"/>
                    <a:pt x="392" y="637"/>
                    <a:pt x="392" y="596"/>
                  </a:cubicBezTo>
                  <a:cubicBezTo>
                    <a:pt x="372" y="534"/>
                    <a:pt x="331" y="431"/>
                    <a:pt x="310" y="348"/>
                  </a:cubicBezTo>
                  <a:cubicBezTo>
                    <a:pt x="289" y="245"/>
                    <a:pt x="227" y="142"/>
                    <a:pt x="165" y="39"/>
                  </a:cubicBezTo>
                  <a:cubicBezTo>
                    <a:pt x="137" y="24"/>
                    <a:pt x="118" y="0"/>
                    <a:pt x="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6" name="Google Shape;2236;p49"/>
            <p:cNvSpPr/>
            <p:nvPr/>
          </p:nvSpPr>
          <p:spPr>
            <a:xfrm rot="1636890">
              <a:off x="5957132" y="3074991"/>
              <a:ext cx="29251" cy="49695"/>
            </a:xfrm>
            <a:custGeom>
              <a:rect b="b" l="l" r="r" t="t"/>
              <a:pathLst>
                <a:path extrusionOk="0" h="773" w="455">
                  <a:moveTo>
                    <a:pt x="95" y="0"/>
                  </a:moveTo>
                  <a:cubicBezTo>
                    <a:pt x="85" y="0"/>
                    <a:pt x="74" y="3"/>
                    <a:pt x="63" y="8"/>
                  </a:cubicBezTo>
                  <a:cubicBezTo>
                    <a:pt x="42" y="50"/>
                    <a:pt x="1" y="70"/>
                    <a:pt x="42" y="112"/>
                  </a:cubicBezTo>
                  <a:cubicBezTo>
                    <a:pt x="145" y="297"/>
                    <a:pt x="207" y="504"/>
                    <a:pt x="290" y="710"/>
                  </a:cubicBezTo>
                  <a:cubicBezTo>
                    <a:pt x="290" y="731"/>
                    <a:pt x="310" y="772"/>
                    <a:pt x="372" y="772"/>
                  </a:cubicBezTo>
                  <a:cubicBezTo>
                    <a:pt x="393" y="772"/>
                    <a:pt x="393" y="731"/>
                    <a:pt x="393" y="731"/>
                  </a:cubicBezTo>
                  <a:cubicBezTo>
                    <a:pt x="414" y="710"/>
                    <a:pt x="455" y="690"/>
                    <a:pt x="414" y="628"/>
                  </a:cubicBezTo>
                  <a:cubicBezTo>
                    <a:pt x="352" y="421"/>
                    <a:pt x="269" y="256"/>
                    <a:pt x="166" y="50"/>
                  </a:cubicBezTo>
                  <a:cubicBezTo>
                    <a:pt x="151" y="19"/>
                    <a:pt x="125" y="0"/>
                    <a:pt x="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7" name="Google Shape;2237;p49"/>
            <p:cNvSpPr/>
            <p:nvPr/>
          </p:nvSpPr>
          <p:spPr>
            <a:xfrm rot="1636890">
              <a:off x="5954716" y="3078326"/>
              <a:ext cx="29251" cy="52395"/>
            </a:xfrm>
            <a:custGeom>
              <a:rect b="b" l="l" r="r" t="t"/>
              <a:pathLst>
                <a:path extrusionOk="0" h="815" w="455">
                  <a:moveTo>
                    <a:pt x="98" y="1"/>
                  </a:moveTo>
                  <a:cubicBezTo>
                    <a:pt x="87" y="1"/>
                    <a:pt x="75" y="3"/>
                    <a:pt x="63" y="9"/>
                  </a:cubicBezTo>
                  <a:cubicBezTo>
                    <a:pt x="42" y="30"/>
                    <a:pt x="1" y="51"/>
                    <a:pt x="42" y="113"/>
                  </a:cubicBezTo>
                  <a:cubicBezTo>
                    <a:pt x="83" y="216"/>
                    <a:pt x="145" y="319"/>
                    <a:pt x="186" y="443"/>
                  </a:cubicBezTo>
                  <a:cubicBezTo>
                    <a:pt x="248" y="546"/>
                    <a:pt x="290" y="670"/>
                    <a:pt x="310" y="773"/>
                  </a:cubicBezTo>
                  <a:cubicBezTo>
                    <a:pt x="310" y="814"/>
                    <a:pt x="352" y="814"/>
                    <a:pt x="352" y="814"/>
                  </a:cubicBezTo>
                  <a:lnTo>
                    <a:pt x="372" y="814"/>
                  </a:lnTo>
                  <a:cubicBezTo>
                    <a:pt x="393" y="773"/>
                    <a:pt x="414" y="773"/>
                    <a:pt x="414" y="773"/>
                  </a:cubicBezTo>
                  <a:cubicBezTo>
                    <a:pt x="455" y="773"/>
                    <a:pt x="455" y="752"/>
                    <a:pt x="455" y="752"/>
                  </a:cubicBezTo>
                  <a:lnTo>
                    <a:pt x="455" y="711"/>
                  </a:lnTo>
                  <a:cubicBezTo>
                    <a:pt x="414" y="567"/>
                    <a:pt x="372" y="463"/>
                    <a:pt x="310" y="360"/>
                  </a:cubicBezTo>
                  <a:cubicBezTo>
                    <a:pt x="269" y="257"/>
                    <a:pt x="207" y="133"/>
                    <a:pt x="166" y="30"/>
                  </a:cubicBezTo>
                  <a:cubicBezTo>
                    <a:pt x="151" y="15"/>
                    <a:pt x="126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8" name="Google Shape;2238;p49"/>
            <p:cNvSpPr/>
            <p:nvPr/>
          </p:nvSpPr>
          <p:spPr>
            <a:xfrm rot="1636890">
              <a:off x="5952048" y="3060449"/>
              <a:ext cx="37223" cy="65639"/>
            </a:xfrm>
            <a:custGeom>
              <a:rect b="b" l="l" r="r" t="t"/>
              <a:pathLst>
                <a:path extrusionOk="0" h="1021" w="579">
                  <a:moveTo>
                    <a:pt x="95" y="0"/>
                  </a:moveTo>
                  <a:cubicBezTo>
                    <a:pt x="85" y="0"/>
                    <a:pt x="75" y="3"/>
                    <a:pt x="63" y="9"/>
                  </a:cubicBezTo>
                  <a:cubicBezTo>
                    <a:pt x="21" y="30"/>
                    <a:pt x="1" y="71"/>
                    <a:pt x="21" y="112"/>
                  </a:cubicBezTo>
                  <a:cubicBezTo>
                    <a:pt x="83" y="215"/>
                    <a:pt x="166" y="339"/>
                    <a:pt x="207" y="442"/>
                  </a:cubicBezTo>
                  <a:cubicBezTo>
                    <a:pt x="290" y="587"/>
                    <a:pt x="331" y="711"/>
                    <a:pt x="372" y="835"/>
                  </a:cubicBezTo>
                  <a:cubicBezTo>
                    <a:pt x="372" y="897"/>
                    <a:pt x="393" y="938"/>
                    <a:pt x="393" y="959"/>
                  </a:cubicBezTo>
                  <a:cubicBezTo>
                    <a:pt x="434" y="1000"/>
                    <a:pt x="496" y="1020"/>
                    <a:pt x="517" y="1020"/>
                  </a:cubicBezTo>
                  <a:cubicBezTo>
                    <a:pt x="538" y="1020"/>
                    <a:pt x="579" y="979"/>
                    <a:pt x="579" y="938"/>
                  </a:cubicBezTo>
                  <a:cubicBezTo>
                    <a:pt x="579" y="917"/>
                    <a:pt x="579" y="897"/>
                    <a:pt x="538" y="835"/>
                  </a:cubicBezTo>
                  <a:cubicBezTo>
                    <a:pt x="538" y="814"/>
                    <a:pt x="517" y="752"/>
                    <a:pt x="517" y="731"/>
                  </a:cubicBezTo>
                  <a:cubicBezTo>
                    <a:pt x="496" y="649"/>
                    <a:pt x="476" y="587"/>
                    <a:pt x="414" y="504"/>
                  </a:cubicBezTo>
                  <a:cubicBezTo>
                    <a:pt x="331" y="339"/>
                    <a:pt x="269" y="195"/>
                    <a:pt x="166" y="30"/>
                  </a:cubicBezTo>
                  <a:cubicBezTo>
                    <a:pt x="137" y="15"/>
                    <a:pt x="118" y="0"/>
                    <a:pt x="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9" name="Google Shape;2239;p49"/>
            <p:cNvSpPr/>
            <p:nvPr/>
          </p:nvSpPr>
          <p:spPr>
            <a:xfrm rot="1636890">
              <a:off x="5888510" y="3204939"/>
              <a:ext cx="59788" cy="51881"/>
            </a:xfrm>
            <a:custGeom>
              <a:rect b="b" l="l" r="r" t="t"/>
              <a:pathLst>
                <a:path extrusionOk="0" h="807" w="930">
                  <a:moveTo>
                    <a:pt x="847" y="1"/>
                  </a:moveTo>
                  <a:cubicBezTo>
                    <a:pt x="826" y="1"/>
                    <a:pt x="785" y="1"/>
                    <a:pt x="785" y="42"/>
                  </a:cubicBezTo>
                  <a:cubicBezTo>
                    <a:pt x="744" y="84"/>
                    <a:pt x="723" y="166"/>
                    <a:pt x="661" y="207"/>
                  </a:cubicBezTo>
                  <a:cubicBezTo>
                    <a:pt x="620" y="290"/>
                    <a:pt x="537" y="352"/>
                    <a:pt x="475" y="393"/>
                  </a:cubicBezTo>
                  <a:cubicBezTo>
                    <a:pt x="434" y="455"/>
                    <a:pt x="351" y="496"/>
                    <a:pt x="310" y="517"/>
                  </a:cubicBezTo>
                  <a:cubicBezTo>
                    <a:pt x="248" y="579"/>
                    <a:pt x="166" y="600"/>
                    <a:pt x="104" y="620"/>
                  </a:cubicBezTo>
                  <a:lnTo>
                    <a:pt x="124" y="620"/>
                  </a:lnTo>
                  <a:cubicBezTo>
                    <a:pt x="104" y="662"/>
                    <a:pt x="62" y="662"/>
                    <a:pt x="42" y="662"/>
                  </a:cubicBezTo>
                  <a:cubicBezTo>
                    <a:pt x="21" y="662"/>
                    <a:pt x="21" y="682"/>
                    <a:pt x="0" y="682"/>
                  </a:cubicBezTo>
                  <a:lnTo>
                    <a:pt x="0" y="723"/>
                  </a:lnTo>
                  <a:cubicBezTo>
                    <a:pt x="0" y="785"/>
                    <a:pt x="21" y="806"/>
                    <a:pt x="83" y="806"/>
                  </a:cubicBezTo>
                  <a:cubicBezTo>
                    <a:pt x="145" y="785"/>
                    <a:pt x="227" y="723"/>
                    <a:pt x="289" y="703"/>
                  </a:cubicBezTo>
                  <a:lnTo>
                    <a:pt x="516" y="558"/>
                  </a:lnTo>
                  <a:cubicBezTo>
                    <a:pt x="661" y="414"/>
                    <a:pt x="805" y="290"/>
                    <a:pt x="909" y="145"/>
                  </a:cubicBezTo>
                  <a:cubicBezTo>
                    <a:pt x="909" y="104"/>
                    <a:pt x="929" y="104"/>
                    <a:pt x="929" y="84"/>
                  </a:cubicBezTo>
                  <a:cubicBezTo>
                    <a:pt x="929" y="63"/>
                    <a:pt x="929" y="63"/>
                    <a:pt x="909" y="42"/>
                  </a:cubicBezTo>
                  <a:cubicBezTo>
                    <a:pt x="867" y="1"/>
                    <a:pt x="867" y="1"/>
                    <a:pt x="8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0" name="Google Shape;2240;p49"/>
            <p:cNvSpPr/>
            <p:nvPr/>
          </p:nvSpPr>
          <p:spPr>
            <a:xfrm rot="1636890">
              <a:off x="6380411" y="3152555"/>
              <a:ext cx="177951" cy="136292"/>
            </a:xfrm>
            <a:custGeom>
              <a:rect b="b" l="l" r="r" t="t"/>
              <a:pathLst>
                <a:path extrusionOk="0" h="2120" w="2768">
                  <a:moveTo>
                    <a:pt x="2066" y="1"/>
                  </a:moveTo>
                  <a:cubicBezTo>
                    <a:pt x="1985" y="1"/>
                    <a:pt x="1907" y="19"/>
                    <a:pt x="1838" y="19"/>
                  </a:cubicBezTo>
                  <a:cubicBezTo>
                    <a:pt x="1714" y="40"/>
                    <a:pt x="1611" y="81"/>
                    <a:pt x="1467" y="143"/>
                  </a:cubicBezTo>
                  <a:cubicBezTo>
                    <a:pt x="1425" y="164"/>
                    <a:pt x="1343" y="226"/>
                    <a:pt x="1302" y="246"/>
                  </a:cubicBezTo>
                  <a:cubicBezTo>
                    <a:pt x="1219" y="288"/>
                    <a:pt x="1157" y="350"/>
                    <a:pt x="1095" y="391"/>
                  </a:cubicBezTo>
                  <a:cubicBezTo>
                    <a:pt x="806" y="597"/>
                    <a:pt x="538" y="866"/>
                    <a:pt x="331" y="1113"/>
                  </a:cubicBezTo>
                  <a:cubicBezTo>
                    <a:pt x="207" y="1278"/>
                    <a:pt x="84" y="1464"/>
                    <a:pt x="1" y="1629"/>
                  </a:cubicBezTo>
                  <a:lnTo>
                    <a:pt x="1" y="1691"/>
                  </a:lnTo>
                  <a:cubicBezTo>
                    <a:pt x="1" y="1712"/>
                    <a:pt x="22" y="1712"/>
                    <a:pt x="22" y="1733"/>
                  </a:cubicBezTo>
                  <a:lnTo>
                    <a:pt x="84" y="1733"/>
                  </a:lnTo>
                  <a:cubicBezTo>
                    <a:pt x="104" y="1733"/>
                    <a:pt x="104" y="1712"/>
                    <a:pt x="125" y="1712"/>
                  </a:cubicBezTo>
                  <a:cubicBezTo>
                    <a:pt x="207" y="1568"/>
                    <a:pt x="290" y="1423"/>
                    <a:pt x="393" y="1278"/>
                  </a:cubicBezTo>
                  <a:cubicBezTo>
                    <a:pt x="620" y="989"/>
                    <a:pt x="889" y="742"/>
                    <a:pt x="1198" y="494"/>
                  </a:cubicBezTo>
                  <a:cubicBezTo>
                    <a:pt x="1343" y="391"/>
                    <a:pt x="1467" y="288"/>
                    <a:pt x="1652" y="226"/>
                  </a:cubicBezTo>
                  <a:cubicBezTo>
                    <a:pt x="1735" y="184"/>
                    <a:pt x="1838" y="164"/>
                    <a:pt x="1921" y="143"/>
                  </a:cubicBezTo>
                  <a:lnTo>
                    <a:pt x="2169" y="143"/>
                  </a:lnTo>
                  <a:cubicBezTo>
                    <a:pt x="2251" y="143"/>
                    <a:pt x="2334" y="164"/>
                    <a:pt x="2375" y="184"/>
                  </a:cubicBezTo>
                  <a:cubicBezTo>
                    <a:pt x="2437" y="205"/>
                    <a:pt x="2458" y="246"/>
                    <a:pt x="2478" y="267"/>
                  </a:cubicBezTo>
                  <a:cubicBezTo>
                    <a:pt x="2499" y="288"/>
                    <a:pt x="2561" y="308"/>
                    <a:pt x="2581" y="370"/>
                  </a:cubicBezTo>
                  <a:cubicBezTo>
                    <a:pt x="2602" y="391"/>
                    <a:pt x="2643" y="453"/>
                    <a:pt x="2643" y="473"/>
                  </a:cubicBezTo>
                  <a:cubicBezTo>
                    <a:pt x="2643" y="494"/>
                    <a:pt x="2664" y="556"/>
                    <a:pt x="2664" y="577"/>
                  </a:cubicBezTo>
                  <a:lnTo>
                    <a:pt x="2664" y="742"/>
                  </a:lnTo>
                  <a:cubicBezTo>
                    <a:pt x="2664" y="762"/>
                    <a:pt x="2664" y="804"/>
                    <a:pt x="2643" y="845"/>
                  </a:cubicBezTo>
                  <a:cubicBezTo>
                    <a:pt x="2643" y="886"/>
                    <a:pt x="2602" y="907"/>
                    <a:pt x="2581" y="969"/>
                  </a:cubicBezTo>
                  <a:cubicBezTo>
                    <a:pt x="2561" y="989"/>
                    <a:pt x="2561" y="1051"/>
                    <a:pt x="2540" y="1072"/>
                  </a:cubicBezTo>
                  <a:cubicBezTo>
                    <a:pt x="2499" y="1093"/>
                    <a:pt x="2478" y="1155"/>
                    <a:pt x="2458" y="1175"/>
                  </a:cubicBezTo>
                  <a:cubicBezTo>
                    <a:pt x="2375" y="1278"/>
                    <a:pt x="2292" y="1361"/>
                    <a:pt x="2189" y="1423"/>
                  </a:cubicBezTo>
                  <a:cubicBezTo>
                    <a:pt x="2024" y="1568"/>
                    <a:pt x="1838" y="1671"/>
                    <a:pt x="1652" y="1733"/>
                  </a:cubicBezTo>
                  <a:lnTo>
                    <a:pt x="1673" y="1733"/>
                  </a:lnTo>
                  <a:cubicBezTo>
                    <a:pt x="1425" y="1836"/>
                    <a:pt x="1157" y="1918"/>
                    <a:pt x="909" y="1939"/>
                  </a:cubicBezTo>
                  <a:cubicBezTo>
                    <a:pt x="827" y="1960"/>
                    <a:pt x="754" y="1970"/>
                    <a:pt x="685" y="1970"/>
                  </a:cubicBezTo>
                  <a:cubicBezTo>
                    <a:pt x="615" y="1970"/>
                    <a:pt x="548" y="1960"/>
                    <a:pt x="476" y="1939"/>
                  </a:cubicBezTo>
                  <a:cubicBezTo>
                    <a:pt x="414" y="1939"/>
                    <a:pt x="393" y="1918"/>
                    <a:pt x="331" y="1918"/>
                  </a:cubicBezTo>
                  <a:cubicBezTo>
                    <a:pt x="311" y="1918"/>
                    <a:pt x="269" y="1918"/>
                    <a:pt x="269" y="1980"/>
                  </a:cubicBezTo>
                  <a:cubicBezTo>
                    <a:pt x="269" y="2001"/>
                    <a:pt x="269" y="2042"/>
                    <a:pt x="311" y="2042"/>
                  </a:cubicBezTo>
                  <a:cubicBezTo>
                    <a:pt x="435" y="2084"/>
                    <a:pt x="538" y="2104"/>
                    <a:pt x="682" y="2104"/>
                  </a:cubicBezTo>
                  <a:cubicBezTo>
                    <a:pt x="713" y="2115"/>
                    <a:pt x="765" y="2120"/>
                    <a:pt x="824" y="2120"/>
                  </a:cubicBezTo>
                  <a:cubicBezTo>
                    <a:pt x="884" y="2120"/>
                    <a:pt x="951" y="2115"/>
                    <a:pt x="1013" y="2104"/>
                  </a:cubicBezTo>
                  <a:cubicBezTo>
                    <a:pt x="1302" y="2042"/>
                    <a:pt x="1570" y="1980"/>
                    <a:pt x="1838" y="1836"/>
                  </a:cubicBezTo>
                  <a:cubicBezTo>
                    <a:pt x="2086" y="1733"/>
                    <a:pt x="2334" y="1588"/>
                    <a:pt x="2499" y="1382"/>
                  </a:cubicBezTo>
                  <a:cubicBezTo>
                    <a:pt x="2540" y="1320"/>
                    <a:pt x="2581" y="1299"/>
                    <a:pt x="2602" y="1237"/>
                  </a:cubicBezTo>
                  <a:lnTo>
                    <a:pt x="2685" y="1093"/>
                  </a:lnTo>
                  <a:cubicBezTo>
                    <a:pt x="2747" y="969"/>
                    <a:pt x="2767" y="824"/>
                    <a:pt x="2767" y="680"/>
                  </a:cubicBezTo>
                  <a:cubicBezTo>
                    <a:pt x="2767" y="577"/>
                    <a:pt x="2726" y="473"/>
                    <a:pt x="2685" y="370"/>
                  </a:cubicBezTo>
                  <a:cubicBezTo>
                    <a:pt x="2664" y="329"/>
                    <a:pt x="2643" y="288"/>
                    <a:pt x="2602" y="246"/>
                  </a:cubicBezTo>
                  <a:cubicBezTo>
                    <a:pt x="2561" y="184"/>
                    <a:pt x="2540" y="164"/>
                    <a:pt x="2478" y="143"/>
                  </a:cubicBezTo>
                  <a:cubicBezTo>
                    <a:pt x="2437" y="122"/>
                    <a:pt x="2375" y="81"/>
                    <a:pt x="2354" y="61"/>
                  </a:cubicBezTo>
                  <a:cubicBezTo>
                    <a:pt x="2292" y="40"/>
                    <a:pt x="2251" y="40"/>
                    <a:pt x="2189" y="19"/>
                  </a:cubicBezTo>
                  <a:cubicBezTo>
                    <a:pt x="2148" y="5"/>
                    <a:pt x="2107" y="1"/>
                    <a:pt x="2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1" name="Google Shape;2241;p49"/>
            <p:cNvSpPr/>
            <p:nvPr/>
          </p:nvSpPr>
          <p:spPr>
            <a:xfrm rot="1636890">
              <a:off x="6361175" y="3218018"/>
              <a:ext cx="25265" cy="25844"/>
            </a:xfrm>
            <a:custGeom>
              <a:rect b="b" l="l" r="r" t="t"/>
              <a:pathLst>
                <a:path extrusionOk="0" h="402" w="393">
                  <a:moveTo>
                    <a:pt x="98" y="1"/>
                  </a:moveTo>
                  <a:cubicBezTo>
                    <a:pt x="86" y="1"/>
                    <a:pt x="74" y="3"/>
                    <a:pt x="62" y="9"/>
                  </a:cubicBezTo>
                  <a:cubicBezTo>
                    <a:pt x="41" y="30"/>
                    <a:pt x="0" y="51"/>
                    <a:pt x="41" y="113"/>
                  </a:cubicBezTo>
                  <a:cubicBezTo>
                    <a:pt x="41" y="133"/>
                    <a:pt x="62" y="154"/>
                    <a:pt x="62" y="195"/>
                  </a:cubicBezTo>
                  <a:cubicBezTo>
                    <a:pt x="83" y="216"/>
                    <a:pt x="83" y="236"/>
                    <a:pt x="124" y="257"/>
                  </a:cubicBezTo>
                  <a:cubicBezTo>
                    <a:pt x="145" y="319"/>
                    <a:pt x="186" y="340"/>
                    <a:pt x="248" y="402"/>
                  </a:cubicBezTo>
                  <a:lnTo>
                    <a:pt x="268" y="402"/>
                  </a:lnTo>
                  <a:cubicBezTo>
                    <a:pt x="330" y="402"/>
                    <a:pt x="351" y="360"/>
                    <a:pt x="372" y="360"/>
                  </a:cubicBezTo>
                  <a:cubicBezTo>
                    <a:pt x="392" y="340"/>
                    <a:pt x="392" y="298"/>
                    <a:pt x="351" y="257"/>
                  </a:cubicBezTo>
                  <a:cubicBezTo>
                    <a:pt x="330" y="257"/>
                    <a:pt x="330" y="236"/>
                    <a:pt x="289" y="216"/>
                  </a:cubicBezTo>
                  <a:lnTo>
                    <a:pt x="268" y="195"/>
                  </a:lnTo>
                  <a:lnTo>
                    <a:pt x="206" y="133"/>
                  </a:lnTo>
                  <a:cubicBezTo>
                    <a:pt x="206" y="133"/>
                    <a:pt x="206" y="113"/>
                    <a:pt x="186" y="113"/>
                  </a:cubicBezTo>
                  <a:cubicBezTo>
                    <a:pt x="165" y="92"/>
                    <a:pt x="165" y="51"/>
                    <a:pt x="165" y="30"/>
                  </a:cubicBezTo>
                  <a:cubicBezTo>
                    <a:pt x="151" y="15"/>
                    <a:pt x="126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2" name="Google Shape;2242;p49"/>
            <p:cNvSpPr/>
            <p:nvPr/>
          </p:nvSpPr>
          <p:spPr>
            <a:xfrm rot="1636890">
              <a:off x="5989796" y="1828332"/>
              <a:ext cx="635750" cy="1092264"/>
            </a:xfrm>
            <a:custGeom>
              <a:rect b="b" l="l" r="r" t="t"/>
              <a:pathLst>
                <a:path extrusionOk="0" h="16990" w="9889">
                  <a:moveTo>
                    <a:pt x="9558" y="0"/>
                  </a:moveTo>
                  <a:cubicBezTo>
                    <a:pt x="9538" y="0"/>
                    <a:pt x="9496" y="21"/>
                    <a:pt x="9476" y="21"/>
                  </a:cubicBezTo>
                  <a:cubicBezTo>
                    <a:pt x="9393" y="62"/>
                    <a:pt x="9352" y="83"/>
                    <a:pt x="9290" y="145"/>
                  </a:cubicBezTo>
                  <a:cubicBezTo>
                    <a:pt x="9269" y="165"/>
                    <a:pt x="9249" y="165"/>
                    <a:pt x="9187" y="186"/>
                  </a:cubicBezTo>
                  <a:cubicBezTo>
                    <a:pt x="9166" y="206"/>
                    <a:pt x="9125" y="206"/>
                    <a:pt x="9083" y="248"/>
                  </a:cubicBezTo>
                  <a:cubicBezTo>
                    <a:pt x="9021" y="289"/>
                    <a:pt x="8918" y="310"/>
                    <a:pt x="8836" y="372"/>
                  </a:cubicBezTo>
                  <a:cubicBezTo>
                    <a:pt x="8732" y="413"/>
                    <a:pt x="8650" y="475"/>
                    <a:pt x="8547" y="516"/>
                  </a:cubicBezTo>
                  <a:cubicBezTo>
                    <a:pt x="8505" y="537"/>
                    <a:pt x="8443" y="578"/>
                    <a:pt x="8423" y="599"/>
                  </a:cubicBezTo>
                  <a:cubicBezTo>
                    <a:pt x="8361" y="619"/>
                    <a:pt x="8320" y="681"/>
                    <a:pt x="8258" y="702"/>
                  </a:cubicBezTo>
                  <a:cubicBezTo>
                    <a:pt x="8154" y="784"/>
                    <a:pt x="8051" y="826"/>
                    <a:pt x="7948" y="908"/>
                  </a:cubicBezTo>
                  <a:lnTo>
                    <a:pt x="7638" y="1135"/>
                  </a:lnTo>
                  <a:cubicBezTo>
                    <a:pt x="7535" y="1218"/>
                    <a:pt x="7473" y="1301"/>
                    <a:pt x="7370" y="1342"/>
                  </a:cubicBezTo>
                  <a:cubicBezTo>
                    <a:pt x="7267" y="1424"/>
                    <a:pt x="7164" y="1507"/>
                    <a:pt x="7019" y="1610"/>
                  </a:cubicBezTo>
                  <a:cubicBezTo>
                    <a:pt x="6978" y="1652"/>
                    <a:pt x="6916" y="1693"/>
                    <a:pt x="6874" y="1734"/>
                  </a:cubicBezTo>
                  <a:lnTo>
                    <a:pt x="6689" y="1858"/>
                  </a:lnTo>
                  <a:cubicBezTo>
                    <a:pt x="6482" y="2023"/>
                    <a:pt x="6276" y="2209"/>
                    <a:pt x="6069" y="2374"/>
                  </a:cubicBezTo>
                  <a:cubicBezTo>
                    <a:pt x="5884" y="2560"/>
                    <a:pt x="5677" y="2746"/>
                    <a:pt x="5512" y="2911"/>
                  </a:cubicBezTo>
                  <a:lnTo>
                    <a:pt x="5202" y="3241"/>
                  </a:lnTo>
                  <a:lnTo>
                    <a:pt x="4893" y="3551"/>
                  </a:lnTo>
                  <a:lnTo>
                    <a:pt x="4604" y="3819"/>
                  </a:lnTo>
                  <a:cubicBezTo>
                    <a:pt x="4500" y="3922"/>
                    <a:pt x="4397" y="4026"/>
                    <a:pt x="4315" y="4129"/>
                  </a:cubicBezTo>
                  <a:cubicBezTo>
                    <a:pt x="4211" y="4232"/>
                    <a:pt x="4129" y="4335"/>
                    <a:pt x="4026" y="4438"/>
                  </a:cubicBezTo>
                  <a:cubicBezTo>
                    <a:pt x="3922" y="4542"/>
                    <a:pt x="3861" y="4686"/>
                    <a:pt x="3757" y="4789"/>
                  </a:cubicBezTo>
                  <a:cubicBezTo>
                    <a:pt x="3654" y="4893"/>
                    <a:pt x="3572" y="4975"/>
                    <a:pt x="3468" y="5099"/>
                  </a:cubicBezTo>
                  <a:cubicBezTo>
                    <a:pt x="3386" y="5202"/>
                    <a:pt x="3303" y="5264"/>
                    <a:pt x="3241" y="5367"/>
                  </a:cubicBezTo>
                  <a:lnTo>
                    <a:pt x="2993" y="5677"/>
                  </a:lnTo>
                  <a:cubicBezTo>
                    <a:pt x="2932" y="5780"/>
                    <a:pt x="2828" y="5925"/>
                    <a:pt x="2746" y="6007"/>
                  </a:cubicBezTo>
                  <a:cubicBezTo>
                    <a:pt x="2663" y="6131"/>
                    <a:pt x="2560" y="6255"/>
                    <a:pt x="2477" y="6379"/>
                  </a:cubicBezTo>
                  <a:cubicBezTo>
                    <a:pt x="2415" y="6482"/>
                    <a:pt x="2333" y="6606"/>
                    <a:pt x="2250" y="6709"/>
                  </a:cubicBezTo>
                  <a:lnTo>
                    <a:pt x="1796" y="7411"/>
                  </a:lnTo>
                  <a:cubicBezTo>
                    <a:pt x="1755" y="7473"/>
                    <a:pt x="1714" y="7514"/>
                    <a:pt x="1693" y="7556"/>
                  </a:cubicBezTo>
                  <a:cubicBezTo>
                    <a:pt x="1652" y="7638"/>
                    <a:pt x="1610" y="7700"/>
                    <a:pt x="1590" y="7762"/>
                  </a:cubicBezTo>
                  <a:cubicBezTo>
                    <a:pt x="1548" y="7824"/>
                    <a:pt x="1507" y="7886"/>
                    <a:pt x="1486" y="7948"/>
                  </a:cubicBezTo>
                  <a:cubicBezTo>
                    <a:pt x="1445" y="8010"/>
                    <a:pt x="1404" y="8072"/>
                    <a:pt x="1383" y="8134"/>
                  </a:cubicBezTo>
                  <a:cubicBezTo>
                    <a:pt x="1239" y="8361"/>
                    <a:pt x="1115" y="8629"/>
                    <a:pt x="991" y="8877"/>
                  </a:cubicBezTo>
                  <a:cubicBezTo>
                    <a:pt x="970" y="8939"/>
                    <a:pt x="929" y="8980"/>
                    <a:pt x="908" y="9063"/>
                  </a:cubicBezTo>
                  <a:cubicBezTo>
                    <a:pt x="888" y="9145"/>
                    <a:pt x="867" y="9228"/>
                    <a:pt x="805" y="9269"/>
                  </a:cubicBezTo>
                  <a:lnTo>
                    <a:pt x="661" y="9661"/>
                  </a:lnTo>
                  <a:lnTo>
                    <a:pt x="496" y="10053"/>
                  </a:lnTo>
                  <a:cubicBezTo>
                    <a:pt x="475" y="10095"/>
                    <a:pt x="454" y="10177"/>
                    <a:pt x="454" y="10219"/>
                  </a:cubicBezTo>
                  <a:lnTo>
                    <a:pt x="392" y="10404"/>
                  </a:lnTo>
                  <a:cubicBezTo>
                    <a:pt x="372" y="10508"/>
                    <a:pt x="351" y="10631"/>
                    <a:pt x="289" y="10735"/>
                  </a:cubicBezTo>
                  <a:cubicBezTo>
                    <a:pt x="269" y="10879"/>
                    <a:pt x="248" y="10982"/>
                    <a:pt x="207" y="11106"/>
                  </a:cubicBezTo>
                  <a:lnTo>
                    <a:pt x="145" y="11499"/>
                  </a:lnTo>
                  <a:cubicBezTo>
                    <a:pt x="103" y="11622"/>
                    <a:pt x="83" y="11746"/>
                    <a:pt x="83" y="11849"/>
                  </a:cubicBezTo>
                  <a:cubicBezTo>
                    <a:pt x="62" y="11973"/>
                    <a:pt x="62" y="12118"/>
                    <a:pt x="41" y="12262"/>
                  </a:cubicBezTo>
                  <a:cubicBezTo>
                    <a:pt x="41" y="12345"/>
                    <a:pt x="41" y="12386"/>
                    <a:pt x="0" y="12469"/>
                  </a:cubicBezTo>
                  <a:lnTo>
                    <a:pt x="0" y="12675"/>
                  </a:lnTo>
                  <a:lnTo>
                    <a:pt x="0" y="12985"/>
                  </a:lnTo>
                  <a:lnTo>
                    <a:pt x="0" y="13109"/>
                  </a:lnTo>
                  <a:lnTo>
                    <a:pt x="0" y="13274"/>
                  </a:lnTo>
                  <a:lnTo>
                    <a:pt x="0" y="13625"/>
                  </a:lnTo>
                  <a:cubicBezTo>
                    <a:pt x="0" y="13728"/>
                    <a:pt x="0" y="13831"/>
                    <a:pt x="41" y="13934"/>
                  </a:cubicBezTo>
                  <a:cubicBezTo>
                    <a:pt x="41" y="14038"/>
                    <a:pt x="41" y="14141"/>
                    <a:pt x="62" y="14244"/>
                  </a:cubicBezTo>
                  <a:cubicBezTo>
                    <a:pt x="62" y="14347"/>
                    <a:pt x="83" y="14492"/>
                    <a:pt x="83" y="14595"/>
                  </a:cubicBezTo>
                  <a:cubicBezTo>
                    <a:pt x="83" y="14698"/>
                    <a:pt x="103" y="14801"/>
                    <a:pt x="103" y="14863"/>
                  </a:cubicBezTo>
                  <a:cubicBezTo>
                    <a:pt x="103" y="14925"/>
                    <a:pt x="145" y="14967"/>
                    <a:pt x="145" y="15008"/>
                  </a:cubicBezTo>
                  <a:cubicBezTo>
                    <a:pt x="145" y="15049"/>
                    <a:pt x="165" y="15070"/>
                    <a:pt x="165" y="15132"/>
                  </a:cubicBezTo>
                  <a:cubicBezTo>
                    <a:pt x="165" y="15173"/>
                    <a:pt x="186" y="15235"/>
                    <a:pt x="186" y="15256"/>
                  </a:cubicBezTo>
                  <a:cubicBezTo>
                    <a:pt x="207" y="15359"/>
                    <a:pt x="207" y="15441"/>
                    <a:pt x="248" y="15545"/>
                  </a:cubicBezTo>
                  <a:cubicBezTo>
                    <a:pt x="269" y="15627"/>
                    <a:pt x="269" y="15689"/>
                    <a:pt x="289" y="15751"/>
                  </a:cubicBezTo>
                  <a:cubicBezTo>
                    <a:pt x="289" y="15792"/>
                    <a:pt x="310" y="15854"/>
                    <a:pt x="310" y="15896"/>
                  </a:cubicBezTo>
                  <a:cubicBezTo>
                    <a:pt x="351" y="15958"/>
                    <a:pt x="351" y="15999"/>
                    <a:pt x="372" y="16061"/>
                  </a:cubicBezTo>
                  <a:cubicBezTo>
                    <a:pt x="392" y="16102"/>
                    <a:pt x="392" y="16143"/>
                    <a:pt x="413" y="16185"/>
                  </a:cubicBezTo>
                  <a:cubicBezTo>
                    <a:pt x="454" y="16226"/>
                    <a:pt x="454" y="16267"/>
                    <a:pt x="475" y="16308"/>
                  </a:cubicBezTo>
                  <a:cubicBezTo>
                    <a:pt x="496" y="16370"/>
                    <a:pt x="496" y="16391"/>
                    <a:pt x="516" y="16453"/>
                  </a:cubicBezTo>
                  <a:cubicBezTo>
                    <a:pt x="558" y="16474"/>
                    <a:pt x="558" y="16515"/>
                    <a:pt x="578" y="16556"/>
                  </a:cubicBezTo>
                  <a:cubicBezTo>
                    <a:pt x="599" y="16577"/>
                    <a:pt x="619" y="16618"/>
                    <a:pt x="619" y="16659"/>
                  </a:cubicBezTo>
                  <a:cubicBezTo>
                    <a:pt x="661" y="16680"/>
                    <a:pt x="681" y="16701"/>
                    <a:pt x="681" y="16721"/>
                  </a:cubicBezTo>
                  <a:cubicBezTo>
                    <a:pt x="681" y="16721"/>
                    <a:pt x="681" y="16763"/>
                    <a:pt x="702" y="16763"/>
                  </a:cubicBezTo>
                  <a:cubicBezTo>
                    <a:pt x="702" y="16783"/>
                    <a:pt x="723" y="16783"/>
                    <a:pt x="723" y="16804"/>
                  </a:cubicBezTo>
                  <a:cubicBezTo>
                    <a:pt x="723" y="16825"/>
                    <a:pt x="764" y="16845"/>
                    <a:pt x="764" y="16845"/>
                  </a:cubicBezTo>
                  <a:lnTo>
                    <a:pt x="764" y="16886"/>
                  </a:lnTo>
                  <a:lnTo>
                    <a:pt x="764" y="16907"/>
                  </a:lnTo>
                  <a:cubicBezTo>
                    <a:pt x="764" y="16907"/>
                    <a:pt x="764" y="16928"/>
                    <a:pt x="785" y="16928"/>
                  </a:cubicBezTo>
                  <a:cubicBezTo>
                    <a:pt x="785" y="16948"/>
                    <a:pt x="805" y="16990"/>
                    <a:pt x="847" y="16990"/>
                  </a:cubicBezTo>
                  <a:lnTo>
                    <a:pt x="867" y="16990"/>
                  </a:lnTo>
                  <a:cubicBezTo>
                    <a:pt x="991" y="16886"/>
                    <a:pt x="1012" y="16845"/>
                    <a:pt x="1053" y="16845"/>
                  </a:cubicBezTo>
                  <a:cubicBezTo>
                    <a:pt x="1074" y="16825"/>
                    <a:pt x="1074" y="16825"/>
                    <a:pt x="1074" y="16804"/>
                  </a:cubicBezTo>
                  <a:lnTo>
                    <a:pt x="1074" y="16783"/>
                  </a:lnTo>
                  <a:cubicBezTo>
                    <a:pt x="1074" y="16783"/>
                    <a:pt x="1074" y="16763"/>
                    <a:pt x="1053" y="16763"/>
                  </a:cubicBezTo>
                  <a:cubicBezTo>
                    <a:pt x="1053" y="16763"/>
                    <a:pt x="1053" y="16721"/>
                    <a:pt x="1012" y="16721"/>
                  </a:cubicBezTo>
                  <a:cubicBezTo>
                    <a:pt x="991" y="16701"/>
                    <a:pt x="991" y="16659"/>
                    <a:pt x="970" y="16618"/>
                  </a:cubicBezTo>
                  <a:lnTo>
                    <a:pt x="970" y="16597"/>
                  </a:lnTo>
                  <a:cubicBezTo>
                    <a:pt x="950" y="16577"/>
                    <a:pt x="950" y="16515"/>
                    <a:pt x="908" y="16494"/>
                  </a:cubicBezTo>
                  <a:cubicBezTo>
                    <a:pt x="888" y="16474"/>
                    <a:pt x="867" y="16412"/>
                    <a:pt x="847" y="16391"/>
                  </a:cubicBezTo>
                  <a:lnTo>
                    <a:pt x="847" y="16370"/>
                  </a:lnTo>
                  <a:cubicBezTo>
                    <a:pt x="805" y="16308"/>
                    <a:pt x="785" y="16267"/>
                    <a:pt x="764" y="16247"/>
                  </a:cubicBezTo>
                  <a:cubicBezTo>
                    <a:pt x="743" y="16205"/>
                    <a:pt x="743" y="16164"/>
                    <a:pt x="702" y="16143"/>
                  </a:cubicBezTo>
                  <a:cubicBezTo>
                    <a:pt x="681" y="16081"/>
                    <a:pt x="661" y="16040"/>
                    <a:pt x="661" y="15978"/>
                  </a:cubicBezTo>
                  <a:cubicBezTo>
                    <a:pt x="619" y="15937"/>
                    <a:pt x="619" y="15875"/>
                    <a:pt x="599" y="15834"/>
                  </a:cubicBezTo>
                  <a:cubicBezTo>
                    <a:pt x="599" y="15792"/>
                    <a:pt x="578" y="15772"/>
                    <a:pt x="578" y="15751"/>
                  </a:cubicBezTo>
                  <a:cubicBezTo>
                    <a:pt x="578" y="15730"/>
                    <a:pt x="558" y="15689"/>
                    <a:pt x="558" y="15669"/>
                  </a:cubicBezTo>
                  <a:lnTo>
                    <a:pt x="558" y="15689"/>
                  </a:lnTo>
                  <a:cubicBezTo>
                    <a:pt x="516" y="15607"/>
                    <a:pt x="516" y="15524"/>
                    <a:pt x="496" y="15441"/>
                  </a:cubicBezTo>
                  <a:lnTo>
                    <a:pt x="413" y="15132"/>
                  </a:lnTo>
                  <a:cubicBezTo>
                    <a:pt x="413" y="15111"/>
                    <a:pt x="413" y="15070"/>
                    <a:pt x="392" y="15029"/>
                  </a:cubicBezTo>
                  <a:lnTo>
                    <a:pt x="392" y="15049"/>
                  </a:lnTo>
                  <a:cubicBezTo>
                    <a:pt x="392" y="15029"/>
                    <a:pt x="392" y="15008"/>
                    <a:pt x="372" y="14967"/>
                  </a:cubicBezTo>
                  <a:cubicBezTo>
                    <a:pt x="372" y="14925"/>
                    <a:pt x="351" y="14863"/>
                    <a:pt x="351" y="14822"/>
                  </a:cubicBezTo>
                  <a:cubicBezTo>
                    <a:pt x="351" y="14760"/>
                    <a:pt x="310" y="14719"/>
                    <a:pt x="310" y="14657"/>
                  </a:cubicBezTo>
                  <a:cubicBezTo>
                    <a:pt x="310" y="14554"/>
                    <a:pt x="289" y="14430"/>
                    <a:pt x="289" y="14327"/>
                  </a:cubicBezTo>
                  <a:cubicBezTo>
                    <a:pt x="289" y="14265"/>
                    <a:pt x="289" y="14223"/>
                    <a:pt x="269" y="14141"/>
                  </a:cubicBezTo>
                  <a:lnTo>
                    <a:pt x="269" y="13976"/>
                  </a:lnTo>
                  <a:cubicBezTo>
                    <a:pt x="269" y="13873"/>
                    <a:pt x="269" y="13728"/>
                    <a:pt x="248" y="13625"/>
                  </a:cubicBezTo>
                  <a:lnTo>
                    <a:pt x="248" y="13480"/>
                  </a:lnTo>
                  <a:lnTo>
                    <a:pt x="248" y="13294"/>
                  </a:lnTo>
                  <a:lnTo>
                    <a:pt x="248" y="12944"/>
                  </a:lnTo>
                  <a:lnTo>
                    <a:pt x="248" y="12593"/>
                  </a:lnTo>
                  <a:lnTo>
                    <a:pt x="248" y="12448"/>
                  </a:lnTo>
                  <a:lnTo>
                    <a:pt x="248" y="12262"/>
                  </a:lnTo>
                  <a:cubicBezTo>
                    <a:pt x="248" y="12159"/>
                    <a:pt x="269" y="12035"/>
                    <a:pt x="289" y="11932"/>
                  </a:cubicBezTo>
                  <a:cubicBezTo>
                    <a:pt x="310" y="11829"/>
                    <a:pt x="310" y="11726"/>
                    <a:pt x="351" y="11622"/>
                  </a:cubicBezTo>
                  <a:cubicBezTo>
                    <a:pt x="372" y="11519"/>
                    <a:pt x="372" y="11416"/>
                    <a:pt x="392" y="11313"/>
                  </a:cubicBezTo>
                  <a:lnTo>
                    <a:pt x="475" y="11003"/>
                  </a:lnTo>
                  <a:lnTo>
                    <a:pt x="558" y="10693"/>
                  </a:lnTo>
                  <a:cubicBezTo>
                    <a:pt x="578" y="10590"/>
                    <a:pt x="599" y="10508"/>
                    <a:pt x="619" y="10404"/>
                  </a:cubicBezTo>
                  <a:lnTo>
                    <a:pt x="702" y="10095"/>
                  </a:lnTo>
                  <a:cubicBezTo>
                    <a:pt x="723" y="9992"/>
                    <a:pt x="785" y="9888"/>
                    <a:pt x="805" y="9785"/>
                  </a:cubicBezTo>
                  <a:lnTo>
                    <a:pt x="805" y="9764"/>
                  </a:lnTo>
                  <a:lnTo>
                    <a:pt x="1115" y="8980"/>
                  </a:lnTo>
                  <a:lnTo>
                    <a:pt x="1197" y="8835"/>
                  </a:lnTo>
                  <a:cubicBezTo>
                    <a:pt x="1218" y="8753"/>
                    <a:pt x="1280" y="8712"/>
                    <a:pt x="1301" y="8629"/>
                  </a:cubicBezTo>
                  <a:cubicBezTo>
                    <a:pt x="1342" y="8505"/>
                    <a:pt x="1425" y="8402"/>
                    <a:pt x="1486" y="8257"/>
                  </a:cubicBezTo>
                  <a:cubicBezTo>
                    <a:pt x="1548" y="8134"/>
                    <a:pt x="1610" y="8010"/>
                    <a:pt x="1693" y="7907"/>
                  </a:cubicBezTo>
                  <a:cubicBezTo>
                    <a:pt x="1714" y="7845"/>
                    <a:pt x="1755" y="7803"/>
                    <a:pt x="1796" y="7721"/>
                  </a:cubicBezTo>
                  <a:cubicBezTo>
                    <a:pt x="1817" y="7679"/>
                    <a:pt x="1858" y="7597"/>
                    <a:pt x="1899" y="7535"/>
                  </a:cubicBezTo>
                  <a:cubicBezTo>
                    <a:pt x="1920" y="7494"/>
                    <a:pt x="1961" y="7432"/>
                    <a:pt x="2003" y="7390"/>
                  </a:cubicBezTo>
                  <a:cubicBezTo>
                    <a:pt x="2023" y="7328"/>
                    <a:pt x="2065" y="7267"/>
                    <a:pt x="2106" y="7205"/>
                  </a:cubicBezTo>
                  <a:cubicBezTo>
                    <a:pt x="2168" y="7081"/>
                    <a:pt x="2250" y="6978"/>
                    <a:pt x="2333" y="6854"/>
                  </a:cubicBezTo>
                  <a:lnTo>
                    <a:pt x="2477" y="6606"/>
                  </a:lnTo>
                  <a:cubicBezTo>
                    <a:pt x="2519" y="6565"/>
                    <a:pt x="2539" y="6544"/>
                    <a:pt x="2581" y="6482"/>
                  </a:cubicBezTo>
                  <a:cubicBezTo>
                    <a:pt x="2643" y="6441"/>
                    <a:pt x="2684" y="6358"/>
                    <a:pt x="2725" y="6296"/>
                  </a:cubicBezTo>
                  <a:cubicBezTo>
                    <a:pt x="2766" y="6255"/>
                    <a:pt x="2787" y="6172"/>
                    <a:pt x="2849" y="6131"/>
                  </a:cubicBezTo>
                  <a:cubicBezTo>
                    <a:pt x="2890" y="6069"/>
                    <a:pt x="2952" y="5987"/>
                    <a:pt x="2973" y="5945"/>
                  </a:cubicBezTo>
                  <a:cubicBezTo>
                    <a:pt x="3055" y="5842"/>
                    <a:pt x="3138" y="5739"/>
                    <a:pt x="3241" y="5615"/>
                  </a:cubicBezTo>
                  <a:cubicBezTo>
                    <a:pt x="3303" y="5512"/>
                    <a:pt x="3386" y="5429"/>
                    <a:pt x="3468" y="5326"/>
                  </a:cubicBezTo>
                  <a:cubicBezTo>
                    <a:pt x="3551" y="5223"/>
                    <a:pt x="3613" y="5120"/>
                    <a:pt x="3716" y="5016"/>
                  </a:cubicBezTo>
                  <a:cubicBezTo>
                    <a:pt x="3819" y="4913"/>
                    <a:pt x="3902" y="4810"/>
                    <a:pt x="4005" y="4707"/>
                  </a:cubicBezTo>
                  <a:cubicBezTo>
                    <a:pt x="4108" y="4604"/>
                    <a:pt x="4191" y="4500"/>
                    <a:pt x="4273" y="4397"/>
                  </a:cubicBezTo>
                  <a:cubicBezTo>
                    <a:pt x="4377" y="4294"/>
                    <a:pt x="4439" y="4191"/>
                    <a:pt x="4542" y="4087"/>
                  </a:cubicBezTo>
                  <a:cubicBezTo>
                    <a:pt x="4624" y="4005"/>
                    <a:pt x="4707" y="3922"/>
                    <a:pt x="4789" y="3819"/>
                  </a:cubicBezTo>
                  <a:lnTo>
                    <a:pt x="5017" y="3592"/>
                  </a:lnTo>
                  <a:lnTo>
                    <a:pt x="5244" y="3365"/>
                  </a:lnTo>
                  <a:cubicBezTo>
                    <a:pt x="5326" y="3282"/>
                    <a:pt x="5409" y="3200"/>
                    <a:pt x="5512" y="3117"/>
                  </a:cubicBezTo>
                  <a:cubicBezTo>
                    <a:pt x="5657" y="2973"/>
                    <a:pt x="5822" y="2849"/>
                    <a:pt x="5966" y="2684"/>
                  </a:cubicBezTo>
                  <a:cubicBezTo>
                    <a:pt x="6049" y="2601"/>
                    <a:pt x="6131" y="2560"/>
                    <a:pt x="6193" y="2477"/>
                  </a:cubicBezTo>
                  <a:cubicBezTo>
                    <a:pt x="6276" y="2395"/>
                    <a:pt x="6358" y="2333"/>
                    <a:pt x="6441" y="2271"/>
                  </a:cubicBezTo>
                  <a:lnTo>
                    <a:pt x="6441" y="2271"/>
                  </a:lnTo>
                  <a:lnTo>
                    <a:pt x="6400" y="2291"/>
                  </a:lnTo>
                  <a:cubicBezTo>
                    <a:pt x="6462" y="2250"/>
                    <a:pt x="6503" y="2230"/>
                    <a:pt x="6565" y="2168"/>
                  </a:cubicBezTo>
                  <a:cubicBezTo>
                    <a:pt x="6606" y="2126"/>
                    <a:pt x="6668" y="2085"/>
                    <a:pt x="6709" y="2044"/>
                  </a:cubicBezTo>
                  <a:cubicBezTo>
                    <a:pt x="6813" y="1961"/>
                    <a:pt x="6916" y="1858"/>
                    <a:pt x="7019" y="1775"/>
                  </a:cubicBezTo>
                  <a:cubicBezTo>
                    <a:pt x="7081" y="1734"/>
                    <a:pt x="7122" y="1713"/>
                    <a:pt x="7184" y="1652"/>
                  </a:cubicBezTo>
                  <a:cubicBezTo>
                    <a:pt x="7225" y="1610"/>
                    <a:pt x="7287" y="1569"/>
                    <a:pt x="7329" y="1528"/>
                  </a:cubicBezTo>
                  <a:lnTo>
                    <a:pt x="7638" y="1301"/>
                  </a:lnTo>
                  <a:cubicBezTo>
                    <a:pt x="7845" y="1135"/>
                    <a:pt x="8051" y="1012"/>
                    <a:pt x="8258" y="846"/>
                  </a:cubicBezTo>
                  <a:cubicBezTo>
                    <a:pt x="8361" y="784"/>
                    <a:pt x="8464" y="723"/>
                    <a:pt x="8567" y="681"/>
                  </a:cubicBezTo>
                  <a:cubicBezTo>
                    <a:pt x="8670" y="619"/>
                    <a:pt x="8753" y="578"/>
                    <a:pt x="8856" y="516"/>
                  </a:cubicBezTo>
                  <a:cubicBezTo>
                    <a:pt x="8960" y="434"/>
                    <a:pt x="9083" y="392"/>
                    <a:pt x="9187" y="330"/>
                  </a:cubicBezTo>
                  <a:lnTo>
                    <a:pt x="9352" y="268"/>
                  </a:lnTo>
                  <a:lnTo>
                    <a:pt x="9496" y="186"/>
                  </a:lnTo>
                  <a:cubicBezTo>
                    <a:pt x="9538" y="186"/>
                    <a:pt x="9558" y="165"/>
                    <a:pt x="9579" y="165"/>
                  </a:cubicBezTo>
                  <a:cubicBezTo>
                    <a:pt x="9599" y="165"/>
                    <a:pt x="9641" y="145"/>
                    <a:pt x="9682" y="145"/>
                  </a:cubicBezTo>
                  <a:lnTo>
                    <a:pt x="9785" y="145"/>
                  </a:lnTo>
                  <a:cubicBezTo>
                    <a:pt x="9806" y="103"/>
                    <a:pt x="9847" y="83"/>
                    <a:pt x="9847" y="62"/>
                  </a:cubicBezTo>
                  <a:cubicBezTo>
                    <a:pt x="9868" y="41"/>
                    <a:pt x="9868" y="0"/>
                    <a:pt x="9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3" name="Google Shape;2243;p49"/>
            <p:cNvSpPr/>
            <p:nvPr/>
          </p:nvSpPr>
          <p:spPr>
            <a:xfrm rot="1636890">
              <a:off x="5831682" y="2728506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4" name="Google Shape;2244;p49"/>
            <p:cNvSpPr/>
            <p:nvPr/>
          </p:nvSpPr>
          <p:spPr>
            <a:xfrm rot="1636890">
              <a:off x="5842715" y="2701356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5" name="Google Shape;2245;p49"/>
            <p:cNvSpPr/>
            <p:nvPr/>
          </p:nvSpPr>
          <p:spPr>
            <a:xfrm rot="1636890">
              <a:off x="5842523" y="2719123"/>
              <a:ext cx="64" cy="6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6" name="Google Shape;2246;p49"/>
            <p:cNvSpPr/>
            <p:nvPr/>
          </p:nvSpPr>
          <p:spPr>
            <a:xfrm rot="1636890">
              <a:off x="5842715" y="2701356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7" name="Google Shape;2247;p49"/>
            <p:cNvSpPr/>
            <p:nvPr/>
          </p:nvSpPr>
          <p:spPr>
            <a:xfrm rot="1636890">
              <a:off x="5842715" y="2701356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8" name="Google Shape;2248;p49"/>
            <p:cNvSpPr/>
            <p:nvPr/>
          </p:nvSpPr>
          <p:spPr>
            <a:xfrm rot="1636890">
              <a:off x="5842715" y="2701356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49"/>
            <p:cNvSpPr/>
            <p:nvPr/>
          </p:nvSpPr>
          <p:spPr>
            <a:xfrm rot="1636890">
              <a:off x="5841626" y="2691826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p49"/>
            <p:cNvSpPr/>
            <p:nvPr/>
          </p:nvSpPr>
          <p:spPr>
            <a:xfrm rot="1636890">
              <a:off x="5836866" y="2649011"/>
              <a:ext cx="64" cy="6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49"/>
            <p:cNvSpPr/>
            <p:nvPr/>
          </p:nvSpPr>
          <p:spPr>
            <a:xfrm rot="1636890">
              <a:off x="5856163" y="2617501"/>
              <a:ext cx="1414" cy="64"/>
            </a:xfrm>
            <a:custGeom>
              <a:rect b="b" l="l" r="r" t="t"/>
              <a:pathLst>
                <a:path extrusionOk="0" h="1" w="22">
                  <a:moveTo>
                    <a:pt x="1" y="1"/>
                  </a:moveTo>
                  <a:lnTo>
                    <a:pt x="1" y="1"/>
                  </a:lnTo>
                  <a:cubicBezTo>
                    <a:pt x="2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p49"/>
            <p:cNvSpPr/>
            <p:nvPr/>
          </p:nvSpPr>
          <p:spPr>
            <a:xfrm rot="1636890">
              <a:off x="6036134" y="2326231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430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3" name="Google Shape;2253;p49"/>
            <p:cNvSpPr/>
            <p:nvPr/>
          </p:nvSpPr>
          <p:spPr>
            <a:xfrm rot="1636890">
              <a:off x="6036753" y="2325031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430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4" name="Google Shape;2254;p49"/>
            <p:cNvSpPr/>
            <p:nvPr/>
          </p:nvSpPr>
          <p:spPr>
            <a:xfrm rot="1636890">
              <a:off x="6819191" y="2029676"/>
              <a:ext cx="64" cy="6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30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5" name="Google Shape;2255;p49"/>
            <p:cNvSpPr/>
            <p:nvPr/>
          </p:nvSpPr>
          <p:spPr>
            <a:xfrm rot="1636890">
              <a:off x="6034384" y="1836192"/>
              <a:ext cx="590684" cy="1060441"/>
            </a:xfrm>
            <a:custGeom>
              <a:rect b="b" l="l" r="r" t="t"/>
              <a:pathLst>
                <a:path extrusionOk="0" h="16495" w="9188">
                  <a:moveTo>
                    <a:pt x="9187" y="0"/>
                  </a:moveTo>
                  <a:cubicBezTo>
                    <a:pt x="9146" y="21"/>
                    <a:pt x="9084" y="83"/>
                    <a:pt x="9043" y="104"/>
                  </a:cubicBezTo>
                  <a:cubicBezTo>
                    <a:pt x="8981" y="166"/>
                    <a:pt x="8940" y="186"/>
                    <a:pt x="8857" y="227"/>
                  </a:cubicBezTo>
                  <a:cubicBezTo>
                    <a:pt x="8774" y="289"/>
                    <a:pt x="8733" y="331"/>
                    <a:pt x="8651" y="393"/>
                  </a:cubicBezTo>
                  <a:cubicBezTo>
                    <a:pt x="8568" y="434"/>
                    <a:pt x="8485" y="516"/>
                    <a:pt x="8382" y="599"/>
                  </a:cubicBezTo>
                  <a:cubicBezTo>
                    <a:pt x="8341" y="640"/>
                    <a:pt x="8258" y="702"/>
                    <a:pt x="8217" y="744"/>
                  </a:cubicBezTo>
                  <a:cubicBezTo>
                    <a:pt x="8155" y="805"/>
                    <a:pt x="8072" y="847"/>
                    <a:pt x="8031" y="909"/>
                  </a:cubicBezTo>
                  <a:cubicBezTo>
                    <a:pt x="7928" y="1012"/>
                    <a:pt x="7804" y="1094"/>
                    <a:pt x="7701" y="1156"/>
                  </a:cubicBezTo>
                  <a:cubicBezTo>
                    <a:pt x="7556" y="1260"/>
                    <a:pt x="7453" y="1363"/>
                    <a:pt x="7329" y="1466"/>
                  </a:cubicBezTo>
                  <a:lnTo>
                    <a:pt x="7309" y="1466"/>
                  </a:lnTo>
                  <a:cubicBezTo>
                    <a:pt x="7205" y="1549"/>
                    <a:pt x="7123" y="1631"/>
                    <a:pt x="7020" y="1714"/>
                  </a:cubicBezTo>
                  <a:cubicBezTo>
                    <a:pt x="6916" y="1776"/>
                    <a:pt x="6813" y="1879"/>
                    <a:pt x="6710" y="1962"/>
                  </a:cubicBezTo>
                  <a:cubicBezTo>
                    <a:pt x="6607" y="2044"/>
                    <a:pt x="6504" y="2147"/>
                    <a:pt x="6400" y="2251"/>
                  </a:cubicBezTo>
                  <a:cubicBezTo>
                    <a:pt x="6297" y="2333"/>
                    <a:pt x="6194" y="2436"/>
                    <a:pt x="6091" y="2498"/>
                  </a:cubicBezTo>
                  <a:cubicBezTo>
                    <a:pt x="5987" y="2601"/>
                    <a:pt x="5884" y="2705"/>
                    <a:pt x="5760" y="2808"/>
                  </a:cubicBezTo>
                  <a:cubicBezTo>
                    <a:pt x="5657" y="2911"/>
                    <a:pt x="5554" y="2994"/>
                    <a:pt x="5430" y="3097"/>
                  </a:cubicBezTo>
                  <a:cubicBezTo>
                    <a:pt x="5327" y="3179"/>
                    <a:pt x="5224" y="3283"/>
                    <a:pt x="5120" y="3365"/>
                  </a:cubicBezTo>
                  <a:cubicBezTo>
                    <a:pt x="5017" y="3469"/>
                    <a:pt x="4914" y="3530"/>
                    <a:pt x="4831" y="3634"/>
                  </a:cubicBezTo>
                  <a:cubicBezTo>
                    <a:pt x="4728" y="3737"/>
                    <a:pt x="4625" y="3840"/>
                    <a:pt x="4542" y="3943"/>
                  </a:cubicBezTo>
                  <a:cubicBezTo>
                    <a:pt x="4439" y="4047"/>
                    <a:pt x="4336" y="4150"/>
                    <a:pt x="4253" y="4253"/>
                  </a:cubicBezTo>
                  <a:cubicBezTo>
                    <a:pt x="4191" y="4336"/>
                    <a:pt x="4109" y="4439"/>
                    <a:pt x="4026" y="4521"/>
                  </a:cubicBezTo>
                  <a:cubicBezTo>
                    <a:pt x="3944" y="4625"/>
                    <a:pt x="3882" y="4728"/>
                    <a:pt x="3779" y="4810"/>
                  </a:cubicBezTo>
                  <a:cubicBezTo>
                    <a:pt x="3696" y="4914"/>
                    <a:pt x="3593" y="5017"/>
                    <a:pt x="3510" y="5120"/>
                  </a:cubicBezTo>
                  <a:cubicBezTo>
                    <a:pt x="3428" y="5223"/>
                    <a:pt x="3366" y="5326"/>
                    <a:pt x="3283" y="5388"/>
                  </a:cubicBezTo>
                  <a:lnTo>
                    <a:pt x="2808" y="6008"/>
                  </a:lnTo>
                  <a:cubicBezTo>
                    <a:pt x="2664" y="6214"/>
                    <a:pt x="2499" y="6462"/>
                    <a:pt x="2375" y="6668"/>
                  </a:cubicBezTo>
                  <a:cubicBezTo>
                    <a:pt x="2292" y="6771"/>
                    <a:pt x="2251" y="6875"/>
                    <a:pt x="2168" y="6978"/>
                  </a:cubicBezTo>
                  <a:cubicBezTo>
                    <a:pt x="2127" y="7019"/>
                    <a:pt x="2086" y="7102"/>
                    <a:pt x="2045" y="7143"/>
                  </a:cubicBezTo>
                  <a:cubicBezTo>
                    <a:pt x="2024" y="7205"/>
                    <a:pt x="1962" y="7288"/>
                    <a:pt x="1941" y="7329"/>
                  </a:cubicBezTo>
                  <a:cubicBezTo>
                    <a:pt x="1859" y="7453"/>
                    <a:pt x="1776" y="7556"/>
                    <a:pt x="1735" y="7700"/>
                  </a:cubicBezTo>
                  <a:cubicBezTo>
                    <a:pt x="1652" y="7824"/>
                    <a:pt x="1611" y="7928"/>
                    <a:pt x="1528" y="8051"/>
                  </a:cubicBezTo>
                  <a:cubicBezTo>
                    <a:pt x="1405" y="8320"/>
                    <a:pt x="1260" y="8567"/>
                    <a:pt x="1136" y="8795"/>
                  </a:cubicBezTo>
                  <a:cubicBezTo>
                    <a:pt x="1095" y="8939"/>
                    <a:pt x="1012" y="9042"/>
                    <a:pt x="950" y="9166"/>
                  </a:cubicBezTo>
                  <a:cubicBezTo>
                    <a:pt x="909" y="9269"/>
                    <a:pt x="847" y="9393"/>
                    <a:pt x="806" y="9496"/>
                  </a:cubicBezTo>
                  <a:lnTo>
                    <a:pt x="641" y="9889"/>
                  </a:lnTo>
                  <a:cubicBezTo>
                    <a:pt x="599" y="10013"/>
                    <a:pt x="538" y="10136"/>
                    <a:pt x="517" y="10281"/>
                  </a:cubicBezTo>
                  <a:cubicBezTo>
                    <a:pt x="476" y="10405"/>
                    <a:pt x="434" y="10508"/>
                    <a:pt x="414" y="10632"/>
                  </a:cubicBezTo>
                  <a:cubicBezTo>
                    <a:pt x="393" y="10756"/>
                    <a:pt x="331" y="10859"/>
                    <a:pt x="310" y="11003"/>
                  </a:cubicBezTo>
                  <a:lnTo>
                    <a:pt x="228" y="11375"/>
                  </a:lnTo>
                  <a:cubicBezTo>
                    <a:pt x="207" y="11520"/>
                    <a:pt x="187" y="11643"/>
                    <a:pt x="166" y="11747"/>
                  </a:cubicBezTo>
                  <a:cubicBezTo>
                    <a:pt x="125" y="11870"/>
                    <a:pt x="104" y="12036"/>
                    <a:pt x="83" y="12159"/>
                  </a:cubicBezTo>
                  <a:cubicBezTo>
                    <a:pt x="63" y="12304"/>
                    <a:pt x="63" y="12448"/>
                    <a:pt x="21" y="12593"/>
                  </a:cubicBezTo>
                  <a:cubicBezTo>
                    <a:pt x="21" y="12717"/>
                    <a:pt x="1" y="12861"/>
                    <a:pt x="1" y="12985"/>
                  </a:cubicBezTo>
                  <a:lnTo>
                    <a:pt x="1" y="13336"/>
                  </a:lnTo>
                  <a:cubicBezTo>
                    <a:pt x="1" y="13481"/>
                    <a:pt x="21" y="13584"/>
                    <a:pt x="21" y="13708"/>
                  </a:cubicBezTo>
                  <a:lnTo>
                    <a:pt x="21" y="13894"/>
                  </a:lnTo>
                  <a:cubicBezTo>
                    <a:pt x="21" y="13955"/>
                    <a:pt x="21" y="14017"/>
                    <a:pt x="63" y="14100"/>
                  </a:cubicBezTo>
                  <a:cubicBezTo>
                    <a:pt x="63" y="14162"/>
                    <a:pt x="83" y="14224"/>
                    <a:pt x="83" y="14306"/>
                  </a:cubicBezTo>
                  <a:cubicBezTo>
                    <a:pt x="83" y="14348"/>
                    <a:pt x="104" y="14430"/>
                    <a:pt x="104" y="14472"/>
                  </a:cubicBezTo>
                  <a:cubicBezTo>
                    <a:pt x="125" y="14575"/>
                    <a:pt x="125" y="14719"/>
                    <a:pt x="166" y="14822"/>
                  </a:cubicBezTo>
                  <a:cubicBezTo>
                    <a:pt x="166" y="14864"/>
                    <a:pt x="187" y="14926"/>
                    <a:pt x="187" y="14946"/>
                  </a:cubicBezTo>
                  <a:cubicBezTo>
                    <a:pt x="187" y="14988"/>
                    <a:pt x="207" y="15029"/>
                    <a:pt x="228" y="15070"/>
                  </a:cubicBezTo>
                  <a:cubicBezTo>
                    <a:pt x="269" y="15132"/>
                    <a:pt x="269" y="15153"/>
                    <a:pt x="290" y="15194"/>
                  </a:cubicBezTo>
                  <a:cubicBezTo>
                    <a:pt x="310" y="15256"/>
                    <a:pt x="310" y="15297"/>
                    <a:pt x="352" y="15380"/>
                  </a:cubicBezTo>
                  <a:cubicBezTo>
                    <a:pt x="372" y="15462"/>
                    <a:pt x="393" y="15545"/>
                    <a:pt x="414" y="15648"/>
                  </a:cubicBezTo>
                  <a:cubicBezTo>
                    <a:pt x="414" y="15669"/>
                    <a:pt x="455" y="15710"/>
                    <a:pt x="455" y="15751"/>
                  </a:cubicBezTo>
                  <a:cubicBezTo>
                    <a:pt x="455" y="15772"/>
                    <a:pt x="476" y="15793"/>
                    <a:pt x="496" y="15855"/>
                  </a:cubicBezTo>
                  <a:cubicBezTo>
                    <a:pt x="517" y="15896"/>
                    <a:pt x="558" y="15958"/>
                    <a:pt x="558" y="15999"/>
                  </a:cubicBezTo>
                  <a:cubicBezTo>
                    <a:pt x="558" y="16020"/>
                    <a:pt x="579" y="16061"/>
                    <a:pt x="579" y="16082"/>
                  </a:cubicBezTo>
                  <a:cubicBezTo>
                    <a:pt x="579" y="16102"/>
                    <a:pt x="599" y="16164"/>
                    <a:pt x="620" y="16185"/>
                  </a:cubicBezTo>
                  <a:cubicBezTo>
                    <a:pt x="661" y="16206"/>
                    <a:pt x="661" y="16268"/>
                    <a:pt x="682" y="16288"/>
                  </a:cubicBezTo>
                  <a:lnTo>
                    <a:pt x="703" y="16329"/>
                  </a:lnTo>
                  <a:cubicBezTo>
                    <a:pt x="723" y="16371"/>
                    <a:pt x="723" y="16391"/>
                    <a:pt x="765" y="16412"/>
                  </a:cubicBezTo>
                  <a:cubicBezTo>
                    <a:pt x="765" y="16433"/>
                    <a:pt x="785" y="16433"/>
                    <a:pt x="785" y="16474"/>
                  </a:cubicBezTo>
                  <a:cubicBezTo>
                    <a:pt x="785" y="16495"/>
                    <a:pt x="806" y="16495"/>
                    <a:pt x="827" y="16495"/>
                  </a:cubicBezTo>
                  <a:cubicBezTo>
                    <a:pt x="971" y="16474"/>
                    <a:pt x="971" y="16474"/>
                    <a:pt x="992" y="16474"/>
                  </a:cubicBezTo>
                  <a:cubicBezTo>
                    <a:pt x="1012" y="16433"/>
                    <a:pt x="1012" y="16412"/>
                    <a:pt x="1012" y="16391"/>
                  </a:cubicBezTo>
                  <a:cubicBezTo>
                    <a:pt x="1012" y="16350"/>
                    <a:pt x="1012" y="16329"/>
                    <a:pt x="992" y="16309"/>
                  </a:cubicBezTo>
                  <a:cubicBezTo>
                    <a:pt x="971" y="16288"/>
                    <a:pt x="971" y="16247"/>
                    <a:pt x="930" y="16226"/>
                  </a:cubicBezTo>
                  <a:cubicBezTo>
                    <a:pt x="909" y="16206"/>
                    <a:pt x="909" y="16144"/>
                    <a:pt x="888" y="16123"/>
                  </a:cubicBezTo>
                  <a:cubicBezTo>
                    <a:pt x="847" y="16082"/>
                    <a:pt x="827" y="15999"/>
                    <a:pt x="806" y="15937"/>
                  </a:cubicBezTo>
                  <a:cubicBezTo>
                    <a:pt x="785" y="15875"/>
                    <a:pt x="744" y="15813"/>
                    <a:pt x="723" y="15731"/>
                  </a:cubicBezTo>
                  <a:cubicBezTo>
                    <a:pt x="703" y="15690"/>
                    <a:pt x="682" y="15607"/>
                    <a:pt x="682" y="15566"/>
                  </a:cubicBezTo>
                  <a:cubicBezTo>
                    <a:pt x="641" y="15483"/>
                    <a:pt x="620" y="15400"/>
                    <a:pt x="599" y="15297"/>
                  </a:cubicBezTo>
                  <a:cubicBezTo>
                    <a:pt x="579" y="15256"/>
                    <a:pt x="579" y="15194"/>
                    <a:pt x="538" y="15153"/>
                  </a:cubicBezTo>
                  <a:cubicBezTo>
                    <a:pt x="517" y="15091"/>
                    <a:pt x="517" y="15070"/>
                    <a:pt x="496" y="15008"/>
                  </a:cubicBezTo>
                  <a:lnTo>
                    <a:pt x="414" y="14781"/>
                  </a:lnTo>
                  <a:cubicBezTo>
                    <a:pt x="393" y="14699"/>
                    <a:pt x="393" y="14637"/>
                    <a:pt x="393" y="14554"/>
                  </a:cubicBezTo>
                  <a:cubicBezTo>
                    <a:pt x="393" y="14451"/>
                    <a:pt x="372" y="14368"/>
                    <a:pt x="331" y="14265"/>
                  </a:cubicBezTo>
                  <a:cubicBezTo>
                    <a:pt x="310" y="14162"/>
                    <a:pt x="310" y="14059"/>
                    <a:pt x="310" y="13955"/>
                  </a:cubicBezTo>
                  <a:cubicBezTo>
                    <a:pt x="310" y="13852"/>
                    <a:pt x="310" y="13749"/>
                    <a:pt x="290" y="13666"/>
                  </a:cubicBezTo>
                  <a:cubicBezTo>
                    <a:pt x="290" y="13605"/>
                    <a:pt x="290" y="13501"/>
                    <a:pt x="269" y="13419"/>
                  </a:cubicBezTo>
                  <a:lnTo>
                    <a:pt x="269" y="13130"/>
                  </a:lnTo>
                  <a:lnTo>
                    <a:pt x="269" y="12861"/>
                  </a:lnTo>
                  <a:cubicBezTo>
                    <a:pt x="269" y="12737"/>
                    <a:pt x="269" y="12634"/>
                    <a:pt x="290" y="12552"/>
                  </a:cubicBezTo>
                  <a:lnTo>
                    <a:pt x="290" y="12572"/>
                  </a:lnTo>
                  <a:cubicBezTo>
                    <a:pt x="290" y="12469"/>
                    <a:pt x="310" y="12366"/>
                    <a:pt x="310" y="12221"/>
                  </a:cubicBezTo>
                  <a:cubicBezTo>
                    <a:pt x="331" y="12118"/>
                    <a:pt x="331" y="11994"/>
                    <a:pt x="372" y="11891"/>
                  </a:cubicBezTo>
                  <a:cubicBezTo>
                    <a:pt x="393" y="11788"/>
                    <a:pt x="393" y="11685"/>
                    <a:pt x="414" y="11581"/>
                  </a:cubicBezTo>
                  <a:cubicBezTo>
                    <a:pt x="455" y="11478"/>
                    <a:pt x="476" y="11375"/>
                    <a:pt x="496" y="11313"/>
                  </a:cubicBezTo>
                  <a:lnTo>
                    <a:pt x="579" y="11003"/>
                  </a:lnTo>
                  <a:cubicBezTo>
                    <a:pt x="599" y="10900"/>
                    <a:pt x="620" y="10818"/>
                    <a:pt x="641" y="10714"/>
                  </a:cubicBezTo>
                  <a:cubicBezTo>
                    <a:pt x="703" y="10529"/>
                    <a:pt x="744" y="10343"/>
                    <a:pt x="827" y="10178"/>
                  </a:cubicBezTo>
                  <a:cubicBezTo>
                    <a:pt x="888" y="10033"/>
                    <a:pt x="909" y="9909"/>
                    <a:pt x="950" y="9785"/>
                  </a:cubicBezTo>
                  <a:lnTo>
                    <a:pt x="1116" y="9393"/>
                  </a:lnTo>
                  <a:cubicBezTo>
                    <a:pt x="1157" y="9290"/>
                    <a:pt x="1219" y="9166"/>
                    <a:pt x="1260" y="9063"/>
                  </a:cubicBezTo>
                  <a:cubicBezTo>
                    <a:pt x="1343" y="8939"/>
                    <a:pt x="1405" y="8795"/>
                    <a:pt x="1467" y="8671"/>
                  </a:cubicBezTo>
                  <a:cubicBezTo>
                    <a:pt x="1611" y="8423"/>
                    <a:pt x="1735" y="8175"/>
                    <a:pt x="1859" y="7928"/>
                  </a:cubicBezTo>
                  <a:cubicBezTo>
                    <a:pt x="1941" y="7804"/>
                    <a:pt x="2024" y="7659"/>
                    <a:pt x="2065" y="7556"/>
                  </a:cubicBezTo>
                  <a:cubicBezTo>
                    <a:pt x="2148" y="7432"/>
                    <a:pt x="2189" y="7329"/>
                    <a:pt x="2272" y="7226"/>
                  </a:cubicBezTo>
                  <a:cubicBezTo>
                    <a:pt x="2354" y="7122"/>
                    <a:pt x="2437" y="6999"/>
                    <a:pt x="2499" y="6895"/>
                  </a:cubicBezTo>
                  <a:cubicBezTo>
                    <a:pt x="2581" y="6771"/>
                    <a:pt x="2664" y="6668"/>
                    <a:pt x="2746" y="6524"/>
                  </a:cubicBezTo>
                  <a:cubicBezTo>
                    <a:pt x="2767" y="6503"/>
                    <a:pt x="2788" y="6462"/>
                    <a:pt x="2808" y="6421"/>
                  </a:cubicBezTo>
                  <a:lnTo>
                    <a:pt x="2808" y="6400"/>
                  </a:lnTo>
                  <a:cubicBezTo>
                    <a:pt x="2891" y="6297"/>
                    <a:pt x="2953" y="6193"/>
                    <a:pt x="3015" y="6111"/>
                  </a:cubicBezTo>
                  <a:cubicBezTo>
                    <a:pt x="3097" y="6008"/>
                    <a:pt x="3180" y="5884"/>
                    <a:pt x="3283" y="5781"/>
                  </a:cubicBezTo>
                  <a:cubicBezTo>
                    <a:pt x="3428" y="5574"/>
                    <a:pt x="3593" y="5388"/>
                    <a:pt x="3737" y="5182"/>
                  </a:cubicBezTo>
                  <a:cubicBezTo>
                    <a:pt x="3820" y="5079"/>
                    <a:pt x="3923" y="4975"/>
                    <a:pt x="4006" y="4872"/>
                  </a:cubicBezTo>
                  <a:cubicBezTo>
                    <a:pt x="4088" y="4769"/>
                    <a:pt x="4150" y="4666"/>
                    <a:pt x="4253" y="4604"/>
                  </a:cubicBezTo>
                  <a:cubicBezTo>
                    <a:pt x="4336" y="4521"/>
                    <a:pt x="4419" y="4418"/>
                    <a:pt x="4501" y="4336"/>
                  </a:cubicBezTo>
                  <a:cubicBezTo>
                    <a:pt x="4604" y="4232"/>
                    <a:pt x="4708" y="4129"/>
                    <a:pt x="4770" y="4026"/>
                  </a:cubicBezTo>
                  <a:cubicBezTo>
                    <a:pt x="4955" y="3819"/>
                    <a:pt x="5141" y="3613"/>
                    <a:pt x="5348" y="3427"/>
                  </a:cubicBezTo>
                  <a:cubicBezTo>
                    <a:pt x="5451" y="3365"/>
                    <a:pt x="5554" y="3262"/>
                    <a:pt x="5637" y="3179"/>
                  </a:cubicBezTo>
                  <a:cubicBezTo>
                    <a:pt x="5740" y="3076"/>
                    <a:pt x="5864" y="2994"/>
                    <a:pt x="5967" y="2890"/>
                  </a:cubicBezTo>
                  <a:cubicBezTo>
                    <a:pt x="6070" y="2787"/>
                    <a:pt x="6173" y="2684"/>
                    <a:pt x="6297" y="2601"/>
                  </a:cubicBezTo>
                  <a:cubicBezTo>
                    <a:pt x="6400" y="2498"/>
                    <a:pt x="6504" y="2436"/>
                    <a:pt x="6607" y="2333"/>
                  </a:cubicBezTo>
                  <a:cubicBezTo>
                    <a:pt x="6710" y="2230"/>
                    <a:pt x="6813" y="2147"/>
                    <a:pt x="6916" y="2044"/>
                  </a:cubicBezTo>
                  <a:cubicBezTo>
                    <a:pt x="7020" y="1962"/>
                    <a:pt x="7123" y="1858"/>
                    <a:pt x="7226" y="1776"/>
                  </a:cubicBezTo>
                  <a:lnTo>
                    <a:pt x="7226" y="1776"/>
                  </a:lnTo>
                  <a:lnTo>
                    <a:pt x="7205" y="1817"/>
                  </a:lnTo>
                  <a:cubicBezTo>
                    <a:pt x="7226" y="1776"/>
                    <a:pt x="7288" y="1755"/>
                    <a:pt x="7309" y="1734"/>
                  </a:cubicBezTo>
                  <a:cubicBezTo>
                    <a:pt x="7412" y="1631"/>
                    <a:pt x="7536" y="1549"/>
                    <a:pt x="7639" y="1446"/>
                  </a:cubicBezTo>
                  <a:lnTo>
                    <a:pt x="7639" y="1446"/>
                  </a:lnTo>
                  <a:lnTo>
                    <a:pt x="7618" y="1466"/>
                  </a:lnTo>
                  <a:cubicBezTo>
                    <a:pt x="7755" y="1349"/>
                    <a:pt x="7911" y="1231"/>
                    <a:pt x="8032" y="1114"/>
                  </a:cubicBezTo>
                  <a:lnTo>
                    <a:pt x="8032" y="1114"/>
                  </a:lnTo>
                  <a:cubicBezTo>
                    <a:pt x="8032" y="1114"/>
                    <a:pt x="8031" y="1115"/>
                    <a:pt x="8031" y="1115"/>
                  </a:cubicBezTo>
                  <a:lnTo>
                    <a:pt x="8052" y="1095"/>
                  </a:lnTo>
                  <a:lnTo>
                    <a:pt x="8052" y="1095"/>
                  </a:lnTo>
                  <a:cubicBezTo>
                    <a:pt x="8045" y="1101"/>
                    <a:pt x="8039" y="1108"/>
                    <a:pt x="8032" y="1114"/>
                  </a:cubicBezTo>
                  <a:lnTo>
                    <a:pt x="8032" y="1114"/>
                  </a:lnTo>
                  <a:cubicBezTo>
                    <a:pt x="8073" y="1053"/>
                    <a:pt x="8155" y="1012"/>
                    <a:pt x="8217" y="950"/>
                  </a:cubicBezTo>
                  <a:cubicBezTo>
                    <a:pt x="8258" y="909"/>
                    <a:pt x="8341" y="847"/>
                    <a:pt x="8382" y="806"/>
                  </a:cubicBezTo>
                  <a:lnTo>
                    <a:pt x="8382" y="806"/>
                  </a:lnTo>
                  <a:lnTo>
                    <a:pt x="8362" y="826"/>
                  </a:lnTo>
                  <a:cubicBezTo>
                    <a:pt x="8444" y="785"/>
                    <a:pt x="8527" y="702"/>
                    <a:pt x="8589" y="620"/>
                  </a:cubicBezTo>
                  <a:cubicBezTo>
                    <a:pt x="8651" y="578"/>
                    <a:pt x="8692" y="537"/>
                    <a:pt x="8754" y="496"/>
                  </a:cubicBezTo>
                  <a:lnTo>
                    <a:pt x="8774" y="475"/>
                  </a:lnTo>
                  <a:lnTo>
                    <a:pt x="8898" y="331"/>
                  </a:lnTo>
                  <a:cubicBezTo>
                    <a:pt x="8940" y="310"/>
                    <a:pt x="8960" y="269"/>
                    <a:pt x="9001" y="227"/>
                  </a:cubicBezTo>
                  <a:cubicBezTo>
                    <a:pt x="9063" y="166"/>
                    <a:pt x="9146" y="83"/>
                    <a:pt x="9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6" name="Google Shape;2256;p49"/>
            <p:cNvSpPr/>
            <p:nvPr/>
          </p:nvSpPr>
          <p:spPr>
            <a:xfrm rot="1636890">
              <a:off x="6056993" y="2366859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430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7" name="Google Shape;2257;p49"/>
            <p:cNvSpPr/>
            <p:nvPr/>
          </p:nvSpPr>
          <p:spPr>
            <a:xfrm rot="1636890">
              <a:off x="6282688" y="2212929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430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8" name="Google Shape;2258;p49"/>
            <p:cNvSpPr/>
            <p:nvPr/>
          </p:nvSpPr>
          <p:spPr>
            <a:xfrm rot="1636890">
              <a:off x="6282613" y="2213238"/>
              <a:ext cx="1414" cy="64"/>
            </a:xfrm>
            <a:custGeom>
              <a:rect b="b" l="l" r="r" t="t"/>
              <a:pathLst>
                <a:path extrusionOk="0" h="1" w="22">
                  <a:moveTo>
                    <a:pt x="21" y="1"/>
                  </a:moveTo>
                  <a:lnTo>
                    <a:pt x="21" y="1"/>
                  </a:lnTo>
                  <a:cubicBezTo>
                    <a:pt x="1" y="1"/>
                    <a:pt x="1" y="1"/>
                    <a:pt x="21" y="1"/>
                  </a:cubicBezTo>
                  <a:cubicBezTo>
                    <a:pt x="1" y="1"/>
                    <a:pt x="1" y="1"/>
                    <a:pt x="21" y="1"/>
                  </a:cubicBezTo>
                  <a:close/>
                </a:path>
              </a:pathLst>
            </a:custGeom>
            <a:solidFill>
              <a:srgbClr val="3430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9" name="Google Shape;2259;p49"/>
            <p:cNvSpPr/>
            <p:nvPr/>
          </p:nvSpPr>
          <p:spPr>
            <a:xfrm rot="1636890">
              <a:off x="6691143" y="2060721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430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0" name="Google Shape;2260;p49"/>
            <p:cNvSpPr/>
            <p:nvPr/>
          </p:nvSpPr>
          <p:spPr>
            <a:xfrm rot="1636890">
              <a:off x="6691143" y="2060721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rgbClr val="3430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1" name="Google Shape;2261;p49"/>
            <p:cNvSpPr/>
            <p:nvPr/>
          </p:nvSpPr>
          <p:spPr>
            <a:xfrm rot="1636890">
              <a:off x="6691143" y="2060721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430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2" name="Google Shape;2262;p49"/>
            <p:cNvSpPr/>
            <p:nvPr/>
          </p:nvSpPr>
          <p:spPr>
            <a:xfrm rot="1636890">
              <a:off x="6692343" y="2061340"/>
              <a:ext cx="64" cy="64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430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3" name="Google Shape;2263;p49"/>
            <p:cNvSpPr/>
            <p:nvPr/>
          </p:nvSpPr>
          <p:spPr>
            <a:xfrm rot="1636890">
              <a:off x="6722732" y="2054586"/>
              <a:ext cx="64" cy="6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30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4" name="Google Shape;2264;p49"/>
            <p:cNvSpPr/>
            <p:nvPr/>
          </p:nvSpPr>
          <p:spPr>
            <a:xfrm rot="1636890">
              <a:off x="5862015" y="2618056"/>
              <a:ext cx="50531" cy="115527"/>
            </a:xfrm>
            <a:custGeom>
              <a:rect b="b" l="l" r="r" t="t"/>
              <a:pathLst>
                <a:path extrusionOk="0" h="1797" w="786">
                  <a:moveTo>
                    <a:pt x="21" y="0"/>
                  </a:moveTo>
                  <a:cubicBezTo>
                    <a:pt x="1" y="0"/>
                    <a:pt x="1" y="41"/>
                    <a:pt x="1" y="62"/>
                  </a:cubicBezTo>
                  <a:lnTo>
                    <a:pt x="1" y="103"/>
                  </a:lnTo>
                  <a:lnTo>
                    <a:pt x="1" y="145"/>
                  </a:lnTo>
                  <a:cubicBezTo>
                    <a:pt x="21" y="207"/>
                    <a:pt x="42" y="269"/>
                    <a:pt x="42" y="351"/>
                  </a:cubicBezTo>
                  <a:lnTo>
                    <a:pt x="125" y="578"/>
                  </a:lnTo>
                  <a:lnTo>
                    <a:pt x="207" y="805"/>
                  </a:lnTo>
                  <a:cubicBezTo>
                    <a:pt x="228" y="867"/>
                    <a:pt x="249" y="929"/>
                    <a:pt x="290" y="991"/>
                  </a:cubicBezTo>
                  <a:cubicBezTo>
                    <a:pt x="331" y="1094"/>
                    <a:pt x="352" y="1177"/>
                    <a:pt x="414" y="1280"/>
                  </a:cubicBezTo>
                  <a:cubicBezTo>
                    <a:pt x="434" y="1342"/>
                    <a:pt x="496" y="1445"/>
                    <a:pt x="517" y="1528"/>
                  </a:cubicBezTo>
                  <a:cubicBezTo>
                    <a:pt x="517" y="1548"/>
                    <a:pt x="538" y="1569"/>
                    <a:pt x="538" y="1569"/>
                  </a:cubicBezTo>
                  <a:cubicBezTo>
                    <a:pt x="538" y="1610"/>
                    <a:pt x="558" y="1631"/>
                    <a:pt x="558" y="1631"/>
                  </a:cubicBezTo>
                  <a:cubicBezTo>
                    <a:pt x="558" y="1652"/>
                    <a:pt x="599" y="1672"/>
                    <a:pt x="599" y="1672"/>
                  </a:cubicBezTo>
                  <a:cubicBezTo>
                    <a:pt x="599" y="1714"/>
                    <a:pt x="599" y="1714"/>
                    <a:pt x="620" y="1734"/>
                  </a:cubicBezTo>
                  <a:cubicBezTo>
                    <a:pt x="641" y="1755"/>
                    <a:pt x="641" y="1755"/>
                    <a:pt x="661" y="1755"/>
                  </a:cubicBezTo>
                  <a:cubicBezTo>
                    <a:pt x="703" y="1796"/>
                    <a:pt x="703" y="1796"/>
                    <a:pt x="723" y="1796"/>
                  </a:cubicBezTo>
                  <a:cubicBezTo>
                    <a:pt x="744" y="1755"/>
                    <a:pt x="785" y="1734"/>
                    <a:pt x="744" y="1714"/>
                  </a:cubicBezTo>
                  <a:cubicBezTo>
                    <a:pt x="744" y="1693"/>
                    <a:pt x="723" y="1693"/>
                    <a:pt x="723" y="1652"/>
                  </a:cubicBezTo>
                  <a:cubicBezTo>
                    <a:pt x="723" y="1631"/>
                    <a:pt x="703" y="1610"/>
                    <a:pt x="703" y="1569"/>
                  </a:cubicBezTo>
                  <a:lnTo>
                    <a:pt x="620" y="1425"/>
                  </a:lnTo>
                  <a:cubicBezTo>
                    <a:pt x="599" y="1342"/>
                    <a:pt x="538" y="1280"/>
                    <a:pt x="517" y="1198"/>
                  </a:cubicBezTo>
                  <a:cubicBezTo>
                    <a:pt x="496" y="1115"/>
                    <a:pt x="434" y="1012"/>
                    <a:pt x="414" y="929"/>
                  </a:cubicBezTo>
                  <a:cubicBezTo>
                    <a:pt x="393" y="888"/>
                    <a:pt x="393" y="826"/>
                    <a:pt x="372" y="785"/>
                  </a:cubicBezTo>
                  <a:cubicBezTo>
                    <a:pt x="331" y="723"/>
                    <a:pt x="310" y="681"/>
                    <a:pt x="310" y="619"/>
                  </a:cubicBezTo>
                  <a:cubicBezTo>
                    <a:pt x="290" y="516"/>
                    <a:pt x="228" y="413"/>
                    <a:pt x="207" y="310"/>
                  </a:cubicBezTo>
                  <a:cubicBezTo>
                    <a:pt x="187" y="269"/>
                    <a:pt x="187" y="207"/>
                    <a:pt x="187" y="186"/>
                  </a:cubicBezTo>
                  <a:cubicBezTo>
                    <a:pt x="166" y="145"/>
                    <a:pt x="166" y="83"/>
                    <a:pt x="125" y="41"/>
                  </a:cubicBezTo>
                  <a:cubicBezTo>
                    <a:pt x="125" y="0"/>
                    <a:pt x="104" y="0"/>
                    <a:pt x="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5" name="Google Shape;2265;p49"/>
            <p:cNvSpPr/>
            <p:nvPr/>
          </p:nvSpPr>
          <p:spPr>
            <a:xfrm rot="1636890">
              <a:off x="5865835" y="2667199"/>
              <a:ext cx="30601" cy="55674"/>
            </a:xfrm>
            <a:custGeom>
              <a:rect b="b" l="l" r="r" t="t"/>
              <a:pathLst>
                <a:path extrusionOk="0" h="866" w="476">
                  <a:moveTo>
                    <a:pt x="98" y="0"/>
                  </a:moveTo>
                  <a:cubicBezTo>
                    <a:pt x="94" y="0"/>
                    <a:pt x="90" y="3"/>
                    <a:pt x="83" y="10"/>
                  </a:cubicBezTo>
                  <a:cubicBezTo>
                    <a:pt x="42" y="10"/>
                    <a:pt x="0" y="51"/>
                    <a:pt x="21" y="92"/>
                  </a:cubicBezTo>
                  <a:cubicBezTo>
                    <a:pt x="83" y="237"/>
                    <a:pt x="124" y="423"/>
                    <a:pt x="207" y="546"/>
                  </a:cubicBezTo>
                  <a:lnTo>
                    <a:pt x="289" y="712"/>
                  </a:lnTo>
                  <a:cubicBezTo>
                    <a:pt x="310" y="753"/>
                    <a:pt x="331" y="815"/>
                    <a:pt x="351" y="835"/>
                  </a:cubicBezTo>
                  <a:cubicBezTo>
                    <a:pt x="392" y="856"/>
                    <a:pt x="392" y="856"/>
                    <a:pt x="413" y="856"/>
                  </a:cubicBezTo>
                  <a:cubicBezTo>
                    <a:pt x="413" y="863"/>
                    <a:pt x="415" y="865"/>
                    <a:pt x="418" y="865"/>
                  </a:cubicBezTo>
                  <a:cubicBezTo>
                    <a:pt x="425" y="865"/>
                    <a:pt x="434" y="856"/>
                    <a:pt x="434" y="856"/>
                  </a:cubicBezTo>
                  <a:cubicBezTo>
                    <a:pt x="475" y="835"/>
                    <a:pt x="475" y="773"/>
                    <a:pt x="434" y="753"/>
                  </a:cubicBezTo>
                  <a:cubicBezTo>
                    <a:pt x="392" y="670"/>
                    <a:pt x="372" y="629"/>
                    <a:pt x="331" y="546"/>
                  </a:cubicBezTo>
                  <a:cubicBezTo>
                    <a:pt x="310" y="505"/>
                    <a:pt x="289" y="423"/>
                    <a:pt x="269" y="361"/>
                  </a:cubicBezTo>
                  <a:cubicBezTo>
                    <a:pt x="227" y="319"/>
                    <a:pt x="207" y="257"/>
                    <a:pt x="207" y="216"/>
                  </a:cubicBezTo>
                  <a:cubicBezTo>
                    <a:pt x="186" y="154"/>
                    <a:pt x="186" y="113"/>
                    <a:pt x="165" y="51"/>
                  </a:cubicBezTo>
                  <a:cubicBezTo>
                    <a:pt x="165" y="30"/>
                    <a:pt x="124" y="30"/>
                    <a:pt x="124" y="10"/>
                  </a:cubicBezTo>
                  <a:cubicBezTo>
                    <a:pt x="110" y="10"/>
                    <a:pt x="106" y="0"/>
                    <a:pt x="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6" name="Google Shape;2266;p49"/>
            <p:cNvSpPr/>
            <p:nvPr/>
          </p:nvSpPr>
          <p:spPr>
            <a:xfrm rot="1636890">
              <a:off x="5873152" y="2628198"/>
              <a:ext cx="25265" cy="51817"/>
            </a:xfrm>
            <a:custGeom>
              <a:rect b="b" l="l" r="r" t="t"/>
              <a:pathLst>
                <a:path extrusionOk="0" h="806" w="393">
                  <a:moveTo>
                    <a:pt x="62" y="1"/>
                  </a:moveTo>
                  <a:cubicBezTo>
                    <a:pt x="42" y="1"/>
                    <a:pt x="0" y="63"/>
                    <a:pt x="0" y="83"/>
                  </a:cubicBezTo>
                  <a:cubicBezTo>
                    <a:pt x="42" y="145"/>
                    <a:pt x="42" y="186"/>
                    <a:pt x="62" y="248"/>
                  </a:cubicBezTo>
                  <a:cubicBezTo>
                    <a:pt x="83" y="310"/>
                    <a:pt x="104" y="372"/>
                    <a:pt x="145" y="455"/>
                  </a:cubicBezTo>
                  <a:cubicBezTo>
                    <a:pt x="166" y="558"/>
                    <a:pt x="207" y="682"/>
                    <a:pt x="269" y="785"/>
                  </a:cubicBezTo>
                  <a:cubicBezTo>
                    <a:pt x="269" y="806"/>
                    <a:pt x="289" y="806"/>
                    <a:pt x="310" y="806"/>
                  </a:cubicBezTo>
                  <a:lnTo>
                    <a:pt x="351" y="806"/>
                  </a:lnTo>
                  <a:cubicBezTo>
                    <a:pt x="372" y="785"/>
                    <a:pt x="393" y="764"/>
                    <a:pt x="372" y="703"/>
                  </a:cubicBezTo>
                  <a:cubicBezTo>
                    <a:pt x="310" y="620"/>
                    <a:pt x="289" y="517"/>
                    <a:pt x="269" y="455"/>
                  </a:cubicBezTo>
                  <a:lnTo>
                    <a:pt x="269" y="475"/>
                  </a:lnTo>
                  <a:lnTo>
                    <a:pt x="186" y="228"/>
                  </a:lnTo>
                  <a:cubicBezTo>
                    <a:pt x="166" y="186"/>
                    <a:pt x="145" y="104"/>
                    <a:pt x="145" y="63"/>
                  </a:cubicBezTo>
                  <a:cubicBezTo>
                    <a:pt x="145" y="42"/>
                    <a:pt x="83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49"/>
            <p:cNvSpPr/>
            <p:nvPr/>
          </p:nvSpPr>
          <p:spPr>
            <a:xfrm rot="1636890">
              <a:off x="5878691" y="2619964"/>
              <a:ext cx="18644" cy="45195"/>
            </a:xfrm>
            <a:custGeom>
              <a:rect b="b" l="l" r="r" t="t"/>
              <a:pathLst>
                <a:path extrusionOk="0" h="703" w="290">
                  <a:moveTo>
                    <a:pt x="62" y="1"/>
                  </a:moveTo>
                  <a:cubicBezTo>
                    <a:pt x="42" y="1"/>
                    <a:pt x="0" y="42"/>
                    <a:pt x="0" y="83"/>
                  </a:cubicBezTo>
                  <a:lnTo>
                    <a:pt x="83" y="393"/>
                  </a:lnTo>
                  <a:cubicBezTo>
                    <a:pt x="104" y="434"/>
                    <a:pt x="104" y="496"/>
                    <a:pt x="145" y="537"/>
                  </a:cubicBezTo>
                  <a:cubicBezTo>
                    <a:pt x="145" y="558"/>
                    <a:pt x="166" y="599"/>
                    <a:pt x="166" y="620"/>
                  </a:cubicBezTo>
                  <a:cubicBezTo>
                    <a:pt x="166" y="641"/>
                    <a:pt x="186" y="641"/>
                    <a:pt x="207" y="641"/>
                  </a:cubicBezTo>
                  <a:lnTo>
                    <a:pt x="248" y="703"/>
                  </a:lnTo>
                  <a:cubicBezTo>
                    <a:pt x="269" y="682"/>
                    <a:pt x="289" y="641"/>
                    <a:pt x="269" y="599"/>
                  </a:cubicBezTo>
                  <a:cubicBezTo>
                    <a:pt x="269" y="579"/>
                    <a:pt x="248" y="537"/>
                    <a:pt x="248" y="517"/>
                  </a:cubicBezTo>
                  <a:cubicBezTo>
                    <a:pt x="248" y="496"/>
                    <a:pt x="207" y="455"/>
                    <a:pt x="207" y="414"/>
                  </a:cubicBezTo>
                  <a:cubicBezTo>
                    <a:pt x="186" y="352"/>
                    <a:pt x="186" y="331"/>
                    <a:pt x="186" y="290"/>
                  </a:cubicBezTo>
                  <a:cubicBezTo>
                    <a:pt x="166" y="207"/>
                    <a:pt x="166" y="125"/>
                    <a:pt x="145" y="42"/>
                  </a:cubicBezTo>
                  <a:cubicBezTo>
                    <a:pt x="145" y="21"/>
                    <a:pt x="83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8" name="Google Shape;2268;p49"/>
            <p:cNvSpPr/>
            <p:nvPr/>
          </p:nvSpPr>
          <p:spPr>
            <a:xfrm rot="1636890">
              <a:off x="5866656" y="2614875"/>
              <a:ext cx="43909" cy="102283"/>
            </a:xfrm>
            <a:custGeom>
              <a:rect b="b" l="l" r="r" t="t"/>
              <a:pathLst>
                <a:path extrusionOk="0" h="1591" w="683">
                  <a:moveTo>
                    <a:pt x="63" y="1"/>
                  </a:moveTo>
                  <a:cubicBezTo>
                    <a:pt x="21" y="1"/>
                    <a:pt x="1" y="42"/>
                    <a:pt x="1" y="83"/>
                  </a:cubicBezTo>
                  <a:cubicBezTo>
                    <a:pt x="1" y="125"/>
                    <a:pt x="21" y="207"/>
                    <a:pt x="63" y="249"/>
                  </a:cubicBezTo>
                  <a:cubicBezTo>
                    <a:pt x="83" y="331"/>
                    <a:pt x="83" y="414"/>
                    <a:pt x="104" y="455"/>
                  </a:cubicBezTo>
                  <a:cubicBezTo>
                    <a:pt x="166" y="600"/>
                    <a:pt x="187" y="723"/>
                    <a:pt x="269" y="868"/>
                  </a:cubicBezTo>
                  <a:cubicBezTo>
                    <a:pt x="290" y="951"/>
                    <a:pt x="310" y="1012"/>
                    <a:pt x="331" y="1074"/>
                  </a:cubicBezTo>
                  <a:cubicBezTo>
                    <a:pt x="372" y="1157"/>
                    <a:pt x="393" y="1219"/>
                    <a:pt x="434" y="1281"/>
                  </a:cubicBezTo>
                  <a:cubicBezTo>
                    <a:pt x="476" y="1363"/>
                    <a:pt x="496" y="1425"/>
                    <a:pt x="538" y="1487"/>
                  </a:cubicBezTo>
                  <a:cubicBezTo>
                    <a:pt x="538" y="1529"/>
                    <a:pt x="579" y="1529"/>
                    <a:pt x="579" y="1549"/>
                  </a:cubicBezTo>
                  <a:cubicBezTo>
                    <a:pt x="517" y="1570"/>
                    <a:pt x="538" y="1590"/>
                    <a:pt x="599" y="1590"/>
                  </a:cubicBezTo>
                  <a:cubicBezTo>
                    <a:pt x="620" y="1590"/>
                    <a:pt x="620" y="1570"/>
                    <a:pt x="641" y="1570"/>
                  </a:cubicBezTo>
                  <a:cubicBezTo>
                    <a:pt x="641" y="1549"/>
                    <a:pt x="682" y="1549"/>
                    <a:pt x="641" y="1529"/>
                  </a:cubicBezTo>
                  <a:cubicBezTo>
                    <a:pt x="641" y="1487"/>
                    <a:pt x="641" y="1487"/>
                    <a:pt x="620" y="1467"/>
                  </a:cubicBezTo>
                  <a:cubicBezTo>
                    <a:pt x="599" y="1425"/>
                    <a:pt x="579" y="1384"/>
                    <a:pt x="579" y="1343"/>
                  </a:cubicBezTo>
                  <a:cubicBezTo>
                    <a:pt x="538" y="1260"/>
                    <a:pt x="517" y="1219"/>
                    <a:pt x="476" y="1136"/>
                  </a:cubicBezTo>
                  <a:cubicBezTo>
                    <a:pt x="414" y="1012"/>
                    <a:pt x="372" y="847"/>
                    <a:pt x="310" y="723"/>
                  </a:cubicBezTo>
                  <a:lnTo>
                    <a:pt x="310" y="744"/>
                  </a:lnTo>
                  <a:cubicBezTo>
                    <a:pt x="290" y="641"/>
                    <a:pt x="228" y="538"/>
                    <a:pt x="207" y="414"/>
                  </a:cubicBezTo>
                  <a:cubicBezTo>
                    <a:pt x="187" y="352"/>
                    <a:pt x="187" y="290"/>
                    <a:pt x="166" y="228"/>
                  </a:cubicBezTo>
                  <a:cubicBezTo>
                    <a:pt x="125" y="187"/>
                    <a:pt x="125" y="125"/>
                    <a:pt x="125" y="42"/>
                  </a:cubicBezTo>
                  <a:cubicBezTo>
                    <a:pt x="125" y="22"/>
                    <a:pt x="83" y="1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9" name="Google Shape;2269;p49"/>
            <p:cNvSpPr/>
            <p:nvPr/>
          </p:nvSpPr>
          <p:spPr>
            <a:xfrm rot="1636890">
              <a:off x="5863613" y="2671665"/>
              <a:ext cx="31887" cy="55674"/>
            </a:xfrm>
            <a:custGeom>
              <a:rect b="b" l="l" r="r" t="t"/>
              <a:pathLst>
                <a:path extrusionOk="0" h="866" w="496">
                  <a:moveTo>
                    <a:pt x="98" y="1"/>
                  </a:moveTo>
                  <a:cubicBezTo>
                    <a:pt x="94" y="1"/>
                    <a:pt x="90" y="5"/>
                    <a:pt x="83" y="19"/>
                  </a:cubicBezTo>
                  <a:cubicBezTo>
                    <a:pt x="62" y="19"/>
                    <a:pt x="62" y="40"/>
                    <a:pt x="21" y="40"/>
                  </a:cubicBezTo>
                  <a:cubicBezTo>
                    <a:pt x="21" y="61"/>
                    <a:pt x="0" y="61"/>
                    <a:pt x="21" y="81"/>
                  </a:cubicBezTo>
                  <a:cubicBezTo>
                    <a:pt x="62" y="164"/>
                    <a:pt x="83" y="226"/>
                    <a:pt x="103" y="288"/>
                  </a:cubicBezTo>
                  <a:cubicBezTo>
                    <a:pt x="124" y="370"/>
                    <a:pt x="165" y="453"/>
                    <a:pt x="207" y="535"/>
                  </a:cubicBezTo>
                  <a:cubicBezTo>
                    <a:pt x="227" y="597"/>
                    <a:pt x="269" y="659"/>
                    <a:pt x="310" y="742"/>
                  </a:cubicBezTo>
                  <a:cubicBezTo>
                    <a:pt x="331" y="762"/>
                    <a:pt x="331" y="804"/>
                    <a:pt x="372" y="845"/>
                  </a:cubicBezTo>
                  <a:cubicBezTo>
                    <a:pt x="372" y="845"/>
                    <a:pt x="392" y="866"/>
                    <a:pt x="434" y="866"/>
                  </a:cubicBezTo>
                  <a:cubicBezTo>
                    <a:pt x="475" y="866"/>
                    <a:pt x="496" y="845"/>
                    <a:pt x="496" y="783"/>
                  </a:cubicBezTo>
                  <a:cubicBezTo>
                    <a:pt x="496" y="762"/>
                    <a:pt x="496" y="721"/>
                    <a:pt x="475" y="721"/>
                  </a:cubicBezTo>
                  <a:cubicBezTo>
                    <a:pt x="475" y="700"/>
                    <a:pt x="434" y="700"/>
                    <a:pt x="434" y="680"/>
                  </a:cubicBezTo>
                  <a:lnTo>
                    <a:pt x="372" y="535"/>
                  </a:lnTo>
                  <a:cubicBezTo>
                    <a:pt x="331" y="453"/>
                    <a:pt x="289" y="370"/>
                    <a:pt x="269" y="288"/>
                  </a:cubicBezTo>
                  <a:cubicBezTo>
                    <a:pt x="227" y="246"/>
                    <a:pt x="207" y="164"/>
                    <a:pt x="186" y="122"/>
                  </a:cubicBezTo>
                  <a:cubicBezTo>
                    <a:pt x="186" y="81"/>
                    <a:pt x="186" y="81"/>
                    <a:pt x="165" y="61"/>
                  </a:cubicBezTo>
                  <a:cubicBezTo>
                    <a:pt x="165" y="40"/>
                    <a:pt x="124" y="40"/>
                    <a:pt x="124" y="19"/>
                  </a:cubicBezTo>
                  <a:cubicBezTo>
                    <a:pt x="110" y="19"/>
                    <a:pt x="106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0" name="Google Shape;2270;p49"/>
            <p:cNvSpPr/>
            <p:nvPr/>
          </p:nvSpPr>
          <p:spPr>
            <a:xfrm rot="1636890">
              <a:off x="5867416" y="2697082"/>
              <a:ext cx="21280" cy="33816"/>
            </a:xfrm>
            <a:custGeom>
              <a:rect b="b" l="l" r="r" t="t"/>
              <a:pathLst>
                <a:path extrusionOk="0" h="526" w="331">
                  <a:moveTo>
                    <a:pt x="92" y="1"/>
                  </a:moveTo>
                  <a:cubicBezTo>
                    <a:pt x="85" y="1"/>
                    <a:pt x="76" y="3"/>
                    <a:pt x="62" y="10"/>
                  </a:cubicBezTo>
                  <a:cubicBezTo>
                    <a:pt x="42" y="10"/>
                    <a:pt x="0" y="72"/>
                    <a:pt x="21" y="92"/>
                  </a:cubicBezTo>
                  <a:cubicBezTo>
                    <a:pt x="42" y="154"/>
                    <a:pt x="42" y="196"/>
                    <a:pt x="62" y="258"/>
                  </a:cubicBezTo>
                  <a:cubicBezTo>
                    <a:pt x="104" y="278"/>
                    <a:pt x="104" y="319"/>
                    <a:pt x="124" y="361"/>
                  </a:cubicBezTo>
                  <a:cubicBezTo>
                    <a:pt x="145" y="381"/>
                    <a:pt x="145" y="423"/>
                    <a:pt x="166" y="464"/>
                  </a:cubicBezTo>
                  <a:cubicBezTo>
                    <a:pt x="166" y="464"/>
                    <a:pt x="166" y="485"/>
                    <a:pt x="207" y="485"/>
                  </a:cubicBezTo>
                  <a:lnTo>
                    <a:pt x="207" y="505"/>
                  </a:lnTo>
                  <a:cubicBezTo>
                    <a:pt x="207" y="526"/>
                    <a:pt x="227" y="526"/>
                    <a:pt x="227" y="526"/>
                  </a:cubicBezTo>
                  <a:lnTo>
                    <a:pt x="310" y="526"/>
                  </a:lnTo>
                  <a:cubicBezTo>
                    <a:pt x="331" y="526"/>
                    <a:pt x="331" y="505"/>
                    <a:pt x="331" y="485"/>
                  </a:cubicBezTo>
                  <a:lnTo>
                    <a:pt x="331" y="423"/>
                  </a:lnTo>
                  <a:cubicBezTo>
                    <a:pt x="331" y="423"/>
                    <a:pt x="331" y="402"/>
                    <a:pt x="310" y="402"/>
                  </a:cubicBezTo>
                  <a:cubicBezTo>
                    <a:pt x="269" y="381"/>
                    <a:pt x="269" y="319"/>
                    <a:pt x="248" y="299"/>
                  </a:cubicBezTo>
                  <a:lnTo>
                    <a:pt x="166" y="154"/>
                  </a:lnTo>
                  <a:cubicBezTo>
                    <a:pt x="166" y="113"/>
                    <a:pt x="145" y="92"/>
                    <a:pt x="145" y="72"/>
                  </a:cubicBezTo>
                  <a:cubicBezTo>
                    <a:pt x="145" y="51"/>
                    <a:pt x="124" y="51"/>
                    <a:pt x="124" y="10"/>
                  </a:cubicBezTo>
                  <a:cubicBezTo>
                    <a:pt x="111" y="10"/>
                    <a:pt x="106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1" name="Google Shape;2271;p49"/>
            <p:cNvSpPr/>
            <p:nvPr/>
          </p:nvSpPr>
          <p:spPr>
            <a:xfrm rot="1636890">
              <a:off x="5870738" y="2691587"/>
              <a:ext cx="26551" cy="39087"/>
            </a:xfrm>
            <a:custGeom>
              <a:rect b="b" l="l" r="r" t="t"/>
              <a:pathLst>
                <a:path extrusionOk="0" h="608" w="413">
                  <a:moveTo>
                    <a:pt x="66" y="0"/>
                  </a:moveTo>
                  <a:cubicBezTo>
                    <a:pt x="53" y="0"/>
                    <a:pt x="39" y="3"/>
                    <a:pt x="21" y="9"/>
                  </a:cubicBezTo>
                  <a:cubicBezTo>
                    <a:pt x="0" y="9"/>
                    <a:pt x="0" y="30"/>
                    <a:pt x="0" y="71"/>
                  </a:cubicBezTo>
                  <a:lnTo>
                    <a:pt x="0" y="112"/>
                  </a:lnTo>
                  <a:cubicBezTo>
                    <a:pt x="41" y="215"/>
                    <a:pt x="103" y="298"/>
                    <a:pt x="124" y="360"/>
                  </a:cubicBezTo>
                  <a:cubicBezTo>
                    <a:pt x="145" y="422"/>
                    <a:pt x="206" y="504"/>
                    <a:pt x="227" y="546"/>
                  </a:cubicBezTo>
                  <a:cubicBezTo>
                    <a:pt x="248" y="566"/>
                    <a:pt x="248" y="566"/>
                    <a:pt x="289" y="566"/>
                  </a:cubicBezTo>
                  <a:cubicBezTo>
                    <a:pt x="330" y="608"/>
                    <a:pt x="351" y="608"/>
                    <a:pt x="351" y="608"/>
                  </a:cubicBezTo>
                  <a:cubicBezTo>
                    <a:pt x="392" y="587"/>
                    <a:pt x="413" y="546"/>
                    <a:pt x="392" y="504"/>
                  </a:cubicBezTo>
                  <a:cubicBezTo>
                    <a:pt x="351" y="442"/>
                    <a:pt x="310" y="360"/>
                    <a:pt x="289" y="319"/>
                  </a:cubicBezTo>
                  <a:cubicBezTo>
                    <a:pt x="227" y="215"/>
                    <a:pt x="186" y="133"/>
                    <a:pt x="124" y="30"/>
                  </a:cubicBezTo>
                  <a:cubicBezTo>
                    <a:pt x="109" y="15"/>
                    <a:pt x="95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2" name="Google Shape;2272;p49"/>
            <p:cNvSpPr/>
            <p:nvPr/>
          </p:nvSpPr>
          <p:spPr>
            <a:xfrm rot="1636890">
              <a:off x="5870226" y="2661643"/>
              <a:ext cx="30601" cy="49759"/>
            </a:xfrm>
            <a:custGeom>
              <a:rect b="b" l="l" r="r" t="t"/>
              <a:pathLst>
                <a:path extrusionOk="0" h="774" w="476">
                  <a:moveTo>
                    <a:pt x="66" y="1"/>
                  </a:moveTo>
                  <a:cubicBezTo>
                    <a:pt x="54" y="1"/>
                    <a:pt x="39" y="3"/>
                    <a:pt x="21" y="9"/>
                  </a:cubicBezTo>
                  <a:cubicBezTo>
                    <a:pt x="0" y="9"/>
                    <a:pt x="0" y="30"/>
                    <a:pt x="0" y="51"/>
                  </a:cubicBezTo>
                  <a:lnTo>
                    <a:pt x="0" y="113"/>
                  </a:lnTo>
                  <a:cubicBezTo>
                    <a:pt x="62" y="216"/>
                    <a:pt x="103" y="319"/>
                    <a:pt x="124" y="422"/>
                  </a:cubicBezTo>
                  <a:cubicBezTo>
                    <a:pt x="165" y="464"/>
                    <a:pt x="186" y="546"/>
                    <a:pt x="207" y="587"/>
                  </a:cubicBezTo>
                  <a:lnTo>
                    <a:pt x="289" y="753"/>
                  </a:lnTo>
                  <a:cubicBezTo>
                    <a:pt x="310" y="773"/>
                    <a:pt x="310" y="773"/>
                    <a:pt x="331" y="773"/>
                  </a:cubicBezTo>
                  <a:lnTo>
                    <a:pt x="413" y="773"/>
                  </a:lnTo>
                  <a:cubicBezTo>
                    <a:pt x="434" y="753"/>
                    <a:pt x="475" y="732"/>
                    <a:pt x="434" y="670"/>
                  </a:cubicBezTo>
                  <a:cubicBezTo>
                    <a:pt x="413" y="629"/>
                    <a:pt x="392" y="567"/>
                    <a:pt x="372" y="546"/>
                  </a:cubicBezTo>
                  <a:cubicBezTo>
                    <a:pt x="331" y="505"/>
                    <a:pt x="310" y="443"/>
                    <a:pt x="289" y="360"/>
                  </a:cubicBezTo>
                  <a:cubicBezTo>
                    <a:pt x="227" y="257"/>
                    <a:pt x="186" y="133"/>
                    <a:pt x="124" y="30"/>
                  </a:cubicBezTo>
                  <a:cubicBezTo>
                    <a:pt x="110" y="15"/>
                    <a:pt x="95" y="1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73" name="Google Shape;2273;p49"/>
          <p:cNvGrpSpPr/>
          <p:nvPr/>
        </p:nvGrpSpPr>
        <p:grpSpPr>
          <a:xfrm>
            <a:off x="5065525" y="1163444"/>
            <a:ext cx="609624" cy="609577"/>
            <a:chOff x="-27" y="1138389"/>
            <a:chExt cx="569583" cy="569538"/>
          </a:xfrm>
        </p:grpSpPr>
        <p:sp>
          <p:nvSpPr>
            <p:cNvPr id="2274" name="Google Shape;2274;p4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5" name="Google Shape;2275;p4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6" name="Google Shape;2276;p4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77" name="Google Shape;2277;p49"/>
          <p:cNvGrpSpPr/>
          <p:nvPr/>
        </p:nvGrpSpPr>
        <p:grpSpPr>
          <a:xfrm>
            <a:off x="6883094" y="4195169"/>
            <a:ext cx="609624" cy="609577"/>
            <a:chOff x="-27" y="1138389"/>
            <a:chExt cx="569583" cy="569538"/>
          </a:xfrm>
        </p:grpSpPr>
        <p:sp>
          <p:nvSpPr>
            <p:cNvPr id="2278" name="Google Shape;2278;p4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9" name="Google Shape;2279;p4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0" name="Google Shape;2280;p4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74509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81" name="Google Shape;2281;p49"/>
          <p:cNvGrpSpPr/>
          <p:nvPr/>
        </p:nvGrpSpPr>
        <p:grpSpPr>
          <a:xfrm>
            <a:off x="7488600" y="4195169"/>
            <a:ext cx="609624" cy="609577"/>
            <a:chOff x="-27" y="1138389"/>
            <a:chExt cx="569583" cy="569538"/>
          </a:xfrm>
        </p:grpSpPr>
        <p:sp>
          <p:nvSpPr>
            <p:cNvPr id="2282" name="Google Shape;2282;p4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3" name="Google Shape;2283;p4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4" name="Google Shape;2284;p4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74509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85" name="Google Shape;2285;p49"/>
          <p:cNvGrpSpPr/>
          <p:nvPr/>
        </p:nvGrpSpPr>
        <p:grpSpPr>
          <a:xfrm>
            <a:off x="7488594" y="3592995"/>
            <a:ext cx="609624" cy="609577"/>
            <a:chOff x="-27" y="1138389"/>
            <a:chExt cx="569583" cy="569538"/>
          </a:xfrm>
        </p:grpSpPr>
        <p:sp>
          <p:nvSpPr>
            <p:cNvPr id="2286" name="Google Shape;2286;p4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7" name="Google Shape;2287;p4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8" name="Google Shape;2288;p4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8AC04E">
                    <a:alpha val="74509"/>
                  </a:srgbClr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89" name="Google Shape;2289;p49"/>
          <p:cNvGrpSpPr/>
          <p:nvPr/>
        </p:nvGrpSpPr>
        <p:grpSpPr>
          <a:xfrm>
            <a:off x="5065525" y="561270"/>
            <a:ext cx="609624" cy="609577"/>
            <a:chOff x="-27" y="1138389"/>
            <a:chExt cx="569583" cy="569538"/>
          </a:xfrm>
        </p:grpSpPr>
        <p:sp>
          <p:nvSpPr>
            <p:cNvPr id="2290" name="Google Shape;2290;p49"/>
            <p:cNvSpPr/>
            <p:nvPr/>
          </p:nvSpPr>
          <p:spPr>
            <a:xfrm>
              <a:off x="-27" y="1138389"/>
              <a:ext cx="569583" cy="569538"/>
            </a:xfrm>
            <a:custGeom>
              <a:rect b="b" l="l" r="r" t="t"/>
              <a:pathLst>
                <a:path extrusionOk="0" h="12903" w="12904">
                  <a:moveTo>
                    <a:pt x="1" y="0"/>
                  </a:moveTo>
                  <a:lnTo>
                    <a:pt x="1" y="12903"/>
                  </a:lnTo>
                  <a:lnTo>
                    <a:pt x="12903" y="12903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49"/>
            <p:cNvSpPr/>
            <p:nvPr/>
          </p:nvSpPr>
          <p:spPr>
            <a:xfrm>
              <a:off x="91121" y="1231287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2" name="Google Shape;2292;p49"/>
            <p:cNvSpPr/>
            <p:nvPr/>
          </p:nvSpPr>
          <p:spPr>
            <a:xfrm>
              <a:off x="91121" y="1229502"/>
              <a:ext cx="387284" cy="387329"/>
            </a:xfrm>
            <a:custGeom>
              <a:rect b="b" l="l" r="r" t="t"/>
              <a:pathLst>
                <a:path extrusionOk="0" h="8775" w="8774">
                  <a:moveTo>
                    <a:pt x="8774" y="4377"/>
                  </a:moveTo>
                  <a:cubicBezTo>
                    <a:pt x="8774" y="6813"/>
                    <a:pt x="6813" y="8774"/>
                    <a:pt x="4397" y="8774"/>
                  </a:cubicBezTo>
                  <a:cubicBezTo>
                    <a:pt x="1961" y="8774"/>
                    <a:pt x="0" y="6813"/>
                    <a:pt x="0" y="4377"/>
                  </a:cubicBezTo>
                  <a:cubicBezTo>
                    <a:pt x="0" y="1962"/>
                    <a:pt x="1961" y="1"/>
                    <a:pt x="4397" y="1"/>
                  </a:cubicBezTo>
                  <a:cubicBezTo>
                    <a:pt x="6813" y="1"/>
                    <a:pt x="8774" y="1962"/>
                    <a:pt x="8774" y="437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93" name="Google Shape;2293;p49"/>
          <p:cNvGrpSpPr/>
          <p:nvPr/>
        </p:nvGrpSpPr>
        <p:grpSpPr>
          <a:xfrm>
            <a:off x="5794955" y="1268071"/>
            <a:ext cx="2153606" cy="414553"/>
            <a:chOff x="5794955" y="1268071"/>
            <a:chExt cx="2153606" cy="414553"/>
          </a:xfrm>
        </p:grpSpPr>
        <p:sp>
          <p:nvSpPr>
            <p:cNvPr id="2294" name="Google Shape;2294;p49"/>
            <p:cNvSpPr/>
            <p:nvPr/>
          </p:nvSpPr>
          <p:spPr>
            <a:xfrm>
              <a:off x="5794955" y="1268071"/>
              <a:ext cx="414506" cy="414553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5" name="Google Shape;2295;p49"/>
            <p:cNvSpPr/>
            <p:nvPr/>
          </p:nvSpPr>
          <p:spPr>
            <a:xfrm>
              <a:off x="6374655" y="1268071"/>
              <a:ext cx="414506" cy="414553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p49"/>
            <p:cNvSpPr/>
            <p:nvPr/>
          </p:nvSpPr>
          <p:spPr>
            <a:xfrm>
              <a:off x="6954343" y="1268071"/>
              <a:ext cx="414506" cy="414553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49"/>
            <p:cNvSpPr/>
            <p:nvPr/>
          </p:nvSpPr>
          <p:spPr>
            <a:xfrm>
              <a:off x="7534055" y="1268071"/>
              <a:ext cx="414506" cy="414553"/>
            </a:xfrm>
            <a:custGeom>
              <a:rect b="b" l="l" r="r" t="t"/>
              <a:pathLst>
                <a:path extrusionOk="0" h="8775" w="8774">
                  <a:moveTo>
                    <a:pt x="4397" y="1"/>
                  </a:moveTo>
                  <a:cubicBezTo>
                    <a:pt x="1961" y="1"/>
                    <a:pt x="0" y="1962"/>
                    <a:pt x="0" y="4377"/>
                  </a:cubicBezTo>
                  <a:cubicBezTo>
                    <a:pt x="0" y="6813"/>
                    <a:pt x="1961" y="8774"/>
                    <a:pt x="4397" y="8774"/>
                  </a:cubicBezTo>
                  <a:cubicBezTo>
                    <a:pt x="6813" y="8774"/>
                    <a:pt x="8774" y="6813"/>
                    <a:pt x="8774" y="4377"/>
                  </a:cubicBezTo>
                  <a:cubicBezTo>
                    <a:pt x="8774" y="1962"/>
                    <a:pt x="6813" y="1"/>
                    <a:pt x="4397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2"/>
                </a:gs>
                <a:gs pos="100000">
                  <a:schemeClr val="dk1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47625">
                <a:srgbClr val="000000">
                  <a:alpha val="2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98" name="Google Shape;2298;p49"/>
          <p:cNvSpPr/>
          <p:nvPr/>
        </p:nvSpPr>
        <p:spPr>
          <a:xfrm>
            <a:off x="5215255" y="3660884"/>
            <a:ext cx="414506" cy="414553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9" name="Google Shape;2299;p49"/>
          <p:cNvSpPr/>
          <p:nvPr/>
        </p:nvSpPr>
        <p:spPr>
          <a:xfrm>
            <a:off x="5794955" y="3660884"/>
            <a:ext cx="414506" cy="414553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0" name="Google Shape;2300;p49"/>
          <p:cNvSpPr/>
          <p:nvPr/>
        </p:nvSpPr>
        <p:spPr>
          <a:xfrm>
            <a:off x="6374643" y="3660884"/>
            <a:ext cx="414506" cy="414553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1" name="Google Shape;2301;p49"/>
          <p:cNvSpPr/>
          <p:nvPr/>
        </p:nvSpPr>
        <p:spPr>
          <a:xfrm>
            <a:off x="6954355" y="3660884"/>
            <a:ext cx="414506" cy="414553"/>
          </a:xfrm>
          <a:custGeom>
            <a:rect b="b" l="l" r="r" t="t"/>
            <a:pathLst>
              <a:path extrusionOk="0" h="8775" w="8774">
                <a:moveTo>
                  <a:pt x="4397" y="1"/>
                </a:moveTo>
                <a:cubicBezTo>
                  <a:pt x="1961" y="1"/>
                  <a:pt x="0" y="1962"/>
                  <a:pt x="0" y="4377"/>
                </a:cubicBezTo>
                <a:cubicBezTo>
                  <a:pt x="0" y="6813"/>
                  <a:pt x="1961" y="8774"/>
                  <a:pt x="4397" y="8774"/>
                </a:cubicBezTo>
                <a:cubicBezTo>
                  <a:pt x="6813" y="8774"/>
                  <a:pt x="8774" y="6813"/>
                  <a:pt x="8774" y="4377"/>
                </a:cubicBezTo>
                <a:cubicBezTo>
                  <a:pt x="8774" y="1962"/>
                  <a:pt x="6813" y="1"/>
                  <a:pt x="4397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7150" rotWithShape="0" algn="bl" dir="5400000" dist="47625">
              <a:srgbClr val="000000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02" name="Google Shape;230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4775" cy="12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8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32"/>
          <p:cNvSpPr txBox="1"/>
          <p:nvPr>
            <p:ph idx="1" type="subTitle"/>
          </p:nvPr>
        </p:nvSpPr>
        <p:spPr>
          <a:xfrm>
            <a:off x="2885725" y="1924550"/>
            <a:ext cx="29661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Elétrica e Eletrônica</a:t>
            </a:r>
            <a:endParaRPr/>
          </a:p>
        </p:txBody>
      </p:sp>
      <p:sp>
        <p:nvSpPr>
          <p:cNvPr id="2020" name="Google Shape;2020;p32"/>
          <p:cNvSpPr txBox="1"/>
          <p:nvPr>
            <p:ph idx="2" type="subTitle"/>
          </p:nvPr>
        </p:nvSpPr>
        <p:spPr>
          <a:xfrm>
            <a:off x="2885725" y="2358950"/>
            <a:ext cx="2737500" cy="6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construção de circuitos </a:t>
            </a:r>
            <a:r>
              <a:rPr lang="en"/>
              <a:t>elétricos</a:t>
            </a:r>
            <a:r>
              <a:rPr lang="en"/>
              <a:t>, conhecimentos sobre o universo da elétrica. Ex: interruptores.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correntes de energia elétrica para transmitir, processar e armazenar informações. Ex: usinas hidrelétricas, sistemas de telecomunicação, além de circuitos presentes em computadores.</a:t>
            </a:r>
            <a:endParaRPr/>
          </a:p>
        </p:txBody>
      </p:sp>
      <p:sp>
        <p:nvSpPr>
          <p:cNvPr id="2021" name="Google Shape;2021;p32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Robótica</a:t>
            </a:r>
            <a:endParaRPr/>
          </a:p>
        </p:txBody>
      </p:sp>
      <p:sp>
        <p:nvSpPr>
          <p:cNvPr id="2022" name="Google Shape;2022;p32"/>
          <p:cNvSpPr txBox="1"/>
          <p:nvPr>
            <p:ph idx="3" type="subTitle"/>
          </p:nvPr>
        </p:nvSpPr>
        <p:spPr>
          <a:xfrm>
            <a:off x="228050" y="1924550"/>
            <a:ext cx="25197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Mecânica</a:t>
            </a:r>
            <a:endParaRPr/>
          </a:p>
        </p:txBody>
      </p:sp>
      <p:sp>
        <p:nvSpPr>
          <p:cNvPr id="2023" name="Google Shape;2023;p32"/>
          <p:cNvSpPr txBox="1"/>
          <p:nvPr>
            <p:ph idx="4" type="subTitle"/>
          </p:nvPr>
        </p:nvSpPr>
        <p:spPr>
          <a:xfrm>
            <a:off x="228250" y="2358950"/>
            <a:ext cx="2519400" cy="237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onstrução de máquinas, pois estuda o movimento e o repouso dos corpos.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Detalhes sobre velocidade e aceleração, entre outros.</a:t>
            </a:r>
            <a:endParaRPr/>
          </a:p>
        </p:txBody>
      </p:sp>
      <p:sp>
        <p:nvSpPr>
          <p:cNvPr id="2024" name="Google Shape;2024;p32"/>
          <p:cNvSpPr txBox="1"/>
          <p:nvPr>
            <p:ph idx="5" type="subTitle"/>
          </p:nvPr>
        </p:nvSpPr>
        <p:spPr>
          <a:xfrm>
            <a:off x="5900125" y="1924550"/>
            <a:ext cx="25197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Programação</a:t>
            </a:r>
            <a:endParaRPr/>
          </a:p>
        </p:txBody>
      </p:sp>
      <p:sp>
        <p:nvSpPr>
          <p:cNvPr id="2025" name="Google Shape;2025;p32"/>
          <p:cNvSpPr txBox="1"/>
          <p:nvPr>
            <p:ph idx="6" type="subTitle"/>
          </p:nvPr>
        </p:nvSpPr>
        <p:spPr>
          <a:xfrm>
            <a:off x="5900325" y="2358950"/>
            <a:ext cx="2604300" cy="6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Mesmo que a escola</a:t>
            </a:r>
            <a:r>
              <a:rPr lang="en"/>
              <a:t> não disponha de um computador ou outro dispositivo de programação a robótica depende de comandos programados para funcionar de maneira adequada.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 forma desplugada trabalhar os </a:t>
            </a:r>
            <a:r>
              <a:rPr lang="en"/>
              <a:t>saberes </a:t>
            </a:r>
            <a:r>
              <a:rPr lang="en"/>
              <a:t>de que </a:t>
            </a:r>
            <a:r>
              <a:rPr lang="en"/>
              <a:t>os estudantes precisam para programar e testar um programa, a fim de gerar os movimentos planejados.</a:t>
            </a:r>
            <a:endParaRPr/>
          </a:p>
        </p:txBody>
      </p:sp>
      <p:sp>
        <p:nvSpPr>
          <p:cNvPr id="2026" name="Google Shape;2026;p32"/>
          <p:cNvSpPr txBox="1"/>
          <p:nvPr>
            <p:ph idx="2" type="subTitle"/>
          </p:nvPr>
        </p:nvSpPr>
        <p:spPr>
          <a:xfrm>
            <a:off x="618925" y="992900"/>
            <a:ext cx="7811700" cy="6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Para algo ser um Robô precisa ser </a:t>
            </a:r>
            <a:r>
              <a:rPr b="1" lang="en" sz="1900"/>
              <a:t>programável</a:t>
            </a:r>
            <a:r>
              <a:rPr lang="en" sz="1900"/>
              <a:t>, ter um </a:t>
            </a:r>
            <a:r>
              <a:rPr b="1" lang="en" sz="1900"/>
              <a:t>corpo</a:t>
            </a:r>
            <a:r>
              <a:rPr lang="en" sz="1900"/>
              <a:t> e ter </a:t>
            </a:r>
            <a:r>
              <a:rPr b="1" lang="en" sz="1900"/>
              <a:t>movimento</a:t>
            </a:r>
            <a:endParaRPr b="1" sz="19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6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atch 3.0 is here! Code your own stories, games, and animations  then share them with a community of millions around the world. &#10;&#10;Try it!&#10;https://scratch.mit.edu/projects/editor/?tutorial=getStarted&#10;&#10;The Scratch projects featured in this video were created by the following (in order of appearence): &#10;PlanetNine, Yamo_the_King, JELLYFISHFACE, Hubalaboo, -applepie-, amylaser, Justintoo, maylou06, Aquasplash, MightyPiplup, bjmoore, MakeItFlyForLife, &#10;leszpio, thePinkKitty, ipzy, Hobson-TV, rewinded, BunearyBunny, nevit, taffygirl13, TimothyLawyer, JamesOuO, ThePancakeMan, snilla, logic_lab, AiyanMind, ericr, griffpatch, EllaPHNT &#10;&#10;To view the projects, visit https://scratch.mit.edu/studios/5826815/" id="2307" name="Google Shape;2307;p50" title="Scratch!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175" y="76200"/>
            <a:ext cx="665480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51"/>
          <p:cNvSpPr txBox="1"/>
          <p:nvPr>
            <p:ph idx="2" type="title"/>
          </p:nvPr>
        </p:nvSpPr>
        <p:spPr>
          <a:xfrm>
            <a:off x="1370898" y="2435925"/>
            <a:ext cx="6741300" cy="104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Letramento Digital</a:t>
            </a:r>
            <a:endParaRPr/>
          </a:p>
        </p:txBody>
      </p:sp>
      <p:sp>
        <p:nvSpPr>
          <p:cNvPr id="2313" name="Google Shape;2313;p51"/>
          <p:cNvSpPr txBox="1"/>
          <p:nvPr>
            <p:ph idx="1" type="subTitle"/>
          </p:nvPr>
        </p:nvSpPr>
        <p:spPr>
          <a:xfrm>
            <a:off x="3093750" y="4195850"/>
            <a:ext cx="4902000" cy="5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interação responsável, ética e crítica nos meios tecnológicos, envolvendo as práticas sociais</a:t>
            </a:r>
            <a:endParaRPr/>
          </a:p>
        </p:txBody>
      </p:sp>
      <p:sp>
        <p:nvSpPr>
          <p:cNvPr id="2314" name="Google Shape;2314;p51"/>
          <p:cNvSpPr txBox="1"/>
          <p:nvPr>
            <p:ph idx="4294967295" type="title"/>
          </p:nvPr>
        </p:nvSpPr>
        <p:spPr>
          <a:xfrm>
            <a:off x="6772300" y="1282150"/>
            <a:ext cx="1223400" cy="74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02</a:t>
            </a:r>
            <a:endParaRPr sz="6000"/>
          </a:p>
        </p:txBody>
      </p:sp>
      <p:sp>
        <p:nvSpPr>
          <p:cNvPr id="2315" name="Google Shape;2315;p51"/>
          <p:cNvSpPr txBox="1"/>
          <p:nvPr>
            <p:ph type="title"/>
          </p:nvPr>
        </p:nvSpPr>
        <p:spPr>
          <a:xfrm>
            <a:off x="6772300" y="859150"/>
            <a:ext cx="1223400" cy="12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9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Google Shape;2320;p52"/>
          <p:cNvSpPr txBox="1"/>
          <p:nvPr>
            <p:ph type="title"/>
          </p:nvPr>
        </p:nvSpPr>
        <p:spPr>
          <a:xfrm>
            <a:off x="2272950" y="2444850"/>
            <a:ext cx="4606800" cy="10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TIC</a:t>
            </a:r>
            <a:endParaRPr/>
          </a:p>
        </p:txBody>
      </p:sp>
      <p:sp>
        <p:nvSpPr>
          <p:cNvPr id="2321" name="Google Shape;2321;p52"/>
          <p:cNvSpPr txBox="1"/>
          <p:nvPr>
            <p:ph idx="1" type="subTitle"/>
          </p:nvPr>
        </p:nvSpPr>
        <p:spPr>
          <a:xfrm>
            <a:off x="1643100" y="3641175"/>
            <a:ext cx="5857800" cy="64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utilização dos recursos digitais disponíveis com a finalidade de informar e comunicar socialmente</a:t>
            </a:r>
            <a:endParaRPr/>
          </a:p>
        </p:txBody>
      </p:sp>
      <p:sp>
        <p:nvSpPr>
          <p:cNvPr id="2322" name="Google Shape;2322;p52"/>
          <p:cNvSpPr txBox="1"/>
          <p:nvPr>
            <p:ph idx="2" type="title"/>
          </p:nvPr>
        </p:nvSpPr>
        <p:spPr>
          <a:xfrm>
            <a:off x="3964656" y="927250"/>
            <a:ext cx="1223400" cy="12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6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p53"/>
          <p:cNvSpPr txBox="1"/>
          <p:nvPr>
            <p:ph type="title"/>
          </p:nvPr>
        </p:nvSpPr>
        <p:spPr>
          <a:xfrm>
            <a:off x="1094275" y="1067300"/>
            <a:ext cx="1223400" cy="12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328" name="Google Shape;2328;p53"/>
          <p:cNvSpPr txBox="1"/>
          <p:nvPr>
            <p:ph idx="2" type="title"/>
          </p:nvPr>
        </p:nvSpPr>
        <p:spPr>
          <a:xfrm>
            <a:off x="974875" y="2396450"/>
            <a:ext cx="6314400" cy="11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/>
              <a:t>Educação Infantil</a:t>
            </a:r>
            <a:endParaRPr sz="6300"/>
          </a:p>
        </p:txBody>
      </p:sp>
      <p:sp>
        <p:nvSpPr>
          <p:cNvPr id="2329" name="Google Shape;2329;p53"/>
          <p:cNvSpPr txBox="1"/>
          <p:nvPr>
            <p:ph idx="1" type="subTitle"/>
          </p:nvPr>
        </p:nvSpPr>
        <p:spPr>
          <a:xfrm>
            <a:off x="1094275" y="3788650"/>
            <a:ext cx="44562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 exploradores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3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p54"/>
          <p:cNvSpPr txBox="1"/>
          <p:nvPr>
            <p:ph type="title"/>
          </p:nvPr>
        </p:nvSpPr>
        <p:spPr>
          <a:xfrm>
            <a:off x="1446658" y="1922200"/>
            <a:ext cx="957600" cy="95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335" name="Google Shape;2335;p54"/>
          <p:cNvSpPr txBox="1"/>
          <p:nvPr>
            <p:ph idx="3" type="title"/>
          </p:nvPr>
        </p:nvSpPr>
        <p:spPr>
          <a:xfrm>
            <a:off x="713250" y="647725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Currículo da Cidade: Ciclos</a:t>
            </a:r>
            <a:endParaRPr b="1"/>
          </a:p>
        </p:txBody>
      </p:sp>
      <p:sp>
        <p:nvSpPr>
          <p:cNvPr id="2336" name="Google Shape;2336;p54"/>
          <p:cNvSpPr txBox="1"/>
          <p:nvPr>
            <p:ph idx="1" type="subTitle"/>
          </p:nvPr>
        </p:nvSpPr>
        <p:spPr>
          <a:xfrm>
            <a:off x="713775" y="2969575"/>
            <a:ext cx="24231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Alfabetização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b="0" lang="en" sz="1400"/>
              <a:t>(1º ao 3º ano)</a:t>
            </a:r>
            <a:endParaRPr/>
          </a:p>
        </p:txBody>
      </p:sp>
      <p:pic>
        <p:nvPicPr>
          <p:cNvPr id="2337" name="Google Shape;233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4775" cy="122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8" name="Google Shape;2338;p54"/>
          <p:cNvSpPr txBox="1"/>
          <p:nvPr>
            <p:ph idx="1" type="subTitle"/>
          </p:nvPr>
        </p:nvSpPr>
        <p:spPr>
          <a:xfrm>
            <a:off x="2999850" y="1431725"/>
            <a:ext cx="5430900" cy="27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/>
              <a:t>Aprendizado da leitura, da escrita e da alfabetização matemática e científica, bem</a:t>
            </a:r>
            <a:endParaRPr b="0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/>
              <a:t>como a ampliação de relações sociais e afetivas nos diferentes espaços vivencias.</a:t>
            </a:r>
            <a:endParaRPr b="0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/>
              <a:t>Por conseguinte, propomos, para o Ciclo de </a:t>
            </a:r>
            <a:endParaRPr b="0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/>
              <a:t>Alfabetização, um ensino das tecnologias que contemple os sujeitos, culturas das infâncias e a ludicidade, favorecendo sua plena alfabetização, a !m de que tenham, de fato, seus direitos de aprendizagem garantidos.</a:t>
            </a:r>
            <a:endParaRPr b="0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2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3" name="Google Shape;234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7" name="Shape 2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8" name="Google Shape;234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2269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9" name="Google Shape;234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7494" y="152400"/>
            <a:ext cx="4391025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0" name="Google Shape;235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9100" y="2476500"/>
            <a:ext cx="266700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4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Google Shape;2355;p57"/>
          <p:cNvSpPr txBox="1"/>
          <p:nvPr>
            <p:ph idx="2" type="title"/>
          </p:nvPr>
        </p:nvSpPr>
        <p:spPr>
          <a:xfrm>
            <a:off x="1370898" y="2435925"/>
            <a:ext cx="6741300" cy="104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Fundamental I</a:t>
            </a:r>
            <a:endParaRPr/>
          </a:p>
        </p:txBody>
      </p:sp>
      <p:sp>
        <p:nvSpPr>
          <p:cNvPr id="2356" name="Google Shape;2356;p57"/>
          <p:cNvSpPr txBox="1"/>
          <p:nvPr>
            <p:ph idx="4294967295" type="title"/>
          </p:nvPr>
        </p:nvSpPr>
        <p:spPr>
          <a:xfrm>
            <a:off x="6772300" y="1282150"/>
            <a:ext cx="1223400" cy="74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02</a:t>
            </a:r>
            <a:endParaRPr sz="6000"/>
          </a:p>
        </p:txBody>
      </p:sp>
      <p:sp>
        <p:nvSpPr>
          <p:cNvPr id="2357" name="Google Shape;2357;p57"/>
          <p:cNvSpPr txBox="1"/>
          <p:nvPr>
            <p:ph type="title"/>
          </p:nvPr>
        </p:nvSpPr>
        <p:spPr>
          <a:xfrm>
            <a:off x="6772300" y="859150"/>
            <a:ext cx="1223400" cy="12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358" name="Google Shape;2358;p57"/>
          <p:cNvSpPr txBox="1"/>
          <p:nvPr>
            <p:ph idx="1" type="subTitle"/>
          </p:nvPr>
        </p:nvSpPr>
        <p:spPr>
          <a:xfrm>
            <a:off x="2513450" y="3484125"/>
            <a:ext cx="44562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 cientistas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2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p58"/>
          <p:cNvSpPr txBox="1"/>
          <p:nvPr>
            <p:ph idx="5" type="title"/>
          </p:nvPr>
        </p:nvSpPr>
        <p:spPr>
          <a:xfrm>
            <a:off x="1446012" y="1922200"/>
            <a:ext cx="957600" cy="9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364" name="Google Shape;2364;p58"/>
          <p:cNvSpPr txBox="1"/>
          <p:nvPr>
            <p:ph idx="3" type="title"/>
          </p:nvPr>
        </p:nvSpPr>
        <p:spPr>
          <a:xfrm>
            <a:off x="713250" y="647725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Currículo da Cidade: Ciclos</a:t>
            </a:r>
            <a:endParaRPr b="1"/>
          </a:p>
        </p:txBody>
      </p:sp>
      <p:sp>
        <p:nvSpPr>
          <p:cNvPr id="2365" name="Google Shape;2365;p58"/>
          <p:cNvSpPr txBox="1"/>
          <p:nvPr>
            <p:ph idx="4" type="subTitle"/>
          </p:nvPr>
        </p:nvSpPr>
        <p:spPr>
          <a:xfrm>
            <a:off x="713262" y="2969575"/>
            <a:ext cx="24231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Interdisciplinar </a:t>
            </a:r>
            <a:r>
              <a:rPr b="0" lang="en" sz="1400"/>
              <a:t>(4º ao 6º ano)</a:t>
            </a:r>
            <a:endParaRPr b="0" sz="1400"/>
          </a:p>
        </p:txBody>
      </p:sp>
      <p:pic>
        <p:nvPicPr>
          <p:cNvPr id="2366" name="Google Shape;236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4775" cy="122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7" name="Google Shape;2367;p58"/>
          <p:cNvSpPr txBox="1"/>
          <p:nvPr>
            <p:ph idx="1" type="subTitle"/>
          </p:nvPr>
        </p:nvSpPr>
        <p:spPr>
          <a:xfrm>
            <a:off x="2999850" y="1507925"/>
            <a:ext cx="5430900" cy="27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/>
              <a:t>Integra os saberes</a:t>
            </a:r>
            <a:endParaRPr b="0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/>
              <a:t>básicos constituídos no Ciclo de Alfabetização, possibilitando um diálogo mais estreito entre as diferentes áreas do conhecimento. </a:t>
            </a:r>
            <a:endParaRPr b="0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/>
              <a:t>O que se pretende é a utilização das tecnologias como instrumentos que potencializam a aprendizagem, a fim de preparar o estudante para perceber que o papel</a:t>
            </a:r>
            <a:endParaRPr b="0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/>
              <a:t>das TIC vai além da sua utilização lúdica; são recursos de criação que possibilitam autonomia, transformando a concepção do estudante passivo ao domínio</a:t>
            </a:r>
            <a:endParaRPr b="0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/>
              <a:t>das tecnologias digitais, outorgando-lhes direitos e demonstrando-lhes que são</a:t>
            </a:r>
            <a:endParaRPr b="0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/>
              <a:t>sujeitos de intervenção nessas tecnologias.</a:t>
            </a:r>
            <a:endParaRPr b="0" sz="15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1" name="Shape 2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2" name="Google Shape;237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2875" y="1132388"/>
            <a:ext cx="2269951" cy="403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3" name="Google Shape;2373;p59"/>
          <p:cNvPicPr preferRelativeResize="0"/>
          <p:nvPr/>
        </p:nvPicPr>
        <p:blipFill rotWithShape="1">
          <a:blip r:embed="rId4">
            <a:alphaModFix/>
          </a:blip>
          <a:srcRect b="18464" l="3072" r="5744" t="14050"/>
          <a:stretch/>
        </p:blipFill>
        <p:spPr>
          <a:xfrm>
            <a:off x="4599275" y="1156725"/>
            <a:ext cx="3788275" cy="3986776"/>
          </a:xfrm>
          <a:prstGeom prst="rect">
            <a:avLst/>
          </a:prstGeom>
          <a:noFill/>
          <a:ln>
            <a:noFill/>
          </a:ln>
        </p:spPr>
      </p:pic>
      <p:sp>
        <p:nvSpPr>
          <p:cNvPr id="2374" name="Google Shape;2374;p59"/>
          <p:cNvSpPr txBox="1"/>
          <p:nvPr>
            <p:ph idx="4294967295"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PROGRAMAÇÃO DESPLUGADA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0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p33"/>
          <p:cNvSpPr txBox="1"/>
          <p:nvPr>
            <p:ph idx="1" type="subTitle"/>
          </p:nvPr>
        </p:nvSpPr>
        <p:spPr>
          <a:xfrm>
            <a:off x="713250" y="1578700"/>
            <a:ext cx="7717500" cy="30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Compreender, utilizar e </a:t>
            </a:r>
            <a:r>
              <a:rPr b="1" lang="en" sz="2000"/>
              <a:t>criar tecnologias digitais</a:t>
            </a:r>
            <a:r>
              <a:rPr lang="en" sz="2000"/>
              <a:t> de informação e comunicação de forma crítica, significativa, reflexiva e ética nas diversas práticas sociais (incluindo as escolares) para se comunicar, acessar e disseminar informações, </a:t>
            </a:r>
            <a:r>
              <a:rPr b="1" lang="en" sz="2000"/>
              <a:t>produzir conhecimentos</a:t>
            </a:r>
            <a:r>
              <a:rPr lang="en" sz="2000"/>
              <a:t>, </a:t>
            </a:r>
            <a:r>
              <a:rPr b="1" lang="en" sz="2000"/>
              <a:t>resolver problemas</a:t>
            </a:r>
            <a:r>
              <a:rPr lang="en" sz="2000"/>
              <a:t> e exercer protagonismo e </a:t>
            </a:r>
            <a:r>
              <a:rPr b="1" lang="en" sz="2000"/>
              <a:t>autoria</a:t>
            </a:r>
            <a:r>
              <a:rPr lang="en" sz="2000"/>
              <a:t> na vida pessoal e coletiva. 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2032" name="Google Shape;2032;p33"/>
          <p:cNvSpPr txBox="1"/>
          <p:nvPr>
            <p:ph type="title"/>
          </p:nvPr>
        </p:nvSpPr>
        <p:spPr>
          <a:xfrm>
            <a:off x="713250" y="768100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COMPETÊNCIA GERAL Nº5 BNCC</a:t>
            </a:r>
            <a:endParaRPr/>
          </a:p>
        </p:txBody>
      </p:sp>
      <p:pic>
        <p:nvPicPr>
          <p:cNvPr id="2033" name="Google Shape;203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4775" cy="12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8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Google Shape;2379;p60"/>
          <p:cNvSpPr txBox="1"/>
          <p:nvPr>
            <p:ph idx="1" type="subTitle"/>
          </p:nvPr>
        </p:nvSpPr>
        <p:spPr>
          <a:xfrm>
            <a:off x="713250" y="809200"/>
            <a:ext cx="7717500" cy="34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Suprimentos: Copos plásticos (10/grupo de 2-3)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Usando um conjunto de símbolos no lugar do código, os alunos projetarão algoritmos para instruir um "robô" a empilhar os copos em diferentes padrões. Os alunos se revezarão participando como o robô, respondendo apenas ao algoritmo definido por seus pares. Este segmento ensina aos alunos a conexão entre símbolos e ações, a diferença entre um algoritmo e um programa e a valiosa habilidade de depuração.</a:t>
            </a:r>
            <a:endParaRPr/>
          </a:p>
        </p:txBody>
      </p:sp>
      <p:pic>
        <p:nvPicPr>
          <p:cNvPr id="2380" name="Google Shape;238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9138" y="2185988"/>
            <a:ext cx="4448175" cy="27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1" name="Google Shape;238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675" y="2401525"/>
            <a:ext cx="2351400" cy="21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5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6" name="Google Shape;238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18579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7" name="Google Shape;238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0594" y="152400"/>
            <a:ext cx="2501006" cy="1908906"/>
          </a:xfrm>
          <a:prstGeom prst="rect">
            <a:avLst/>
          </a:prstGeom>
          <a:noFill/>
          <a:ln>
            <a:noFill/>
          </a:ln>
        </p:spPr>
      </p:pic>
      <p:sp>
        <p:nvSpPr>
          <p:cNvPr id="2388" name="Google Shape;2388;p61"/>
          <p:cNvSpPr txBox="1"/>
          <p:nvPr/>
        </p:nvSpPr>
        <p:spPr>
          <a:xfrm>
            <a:off x="6401325" y="4286250"/>
            <a:ext cx="2537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Fonte: </a:t>
            </a:r>
            <a:r>
              <a:rPr lang="en"/>
              <a:t>https://studio.code.org/s/coursec-2021/lessons/2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2" name="Shape 2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3" name="Google Shape;239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50" y="665975"/>
            <a:ext cx="40957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4" name="Google Shape;239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0900" y="1990275"/>
            <a:ext cx="4190124" cy="279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5" name="Google Shape;2395;p62"/>
          <p:cNvSpPr txBox="1"/>
          <p:nvPr>
            <p:ph idx="4294967295" type="subTitle"/>
          </p:nvPr>
        </p:nvSpPr>
        <p:spPr>
          <a:xfrm>
            <a:off x="1949325" y="3636300"/>
            <a:ext cx="2111700" cy="5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/>
              <a:t>Robô artista</a:t>
            </a:r>
            <a:endParaRPr b="1" sz="2500"/>
          </a:p>
        </p:txBody>
      </p:sp>
      <p:sp>
        <p:nvSpPr>
          <p:cNvPr id="2396" name="Google Shape;2396;p62"/>
          <p:cNvSpPr txBox="1"/>
          <p:nvPr>
            <p:ph idx="4294967295" type="subTitle"/>
          </p:nvPr>
        </p:nvSpPr>
        <p:spPr>
          <a:xfrm>
            <a:off x="4320900" y="901800"/>
            <a:ext cx="2111700" cy="5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/>
              <a:t>Mão robótica</a:t>
            </a:r>
            <a:endParaRPr b="1" sz="25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0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1" name="Google Shape;240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175" y="759350"/>
            <a:ext cx="5095875" cy="34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2" name="Google Shape;240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0968" y="1296293"/>
            <a:ext cx="2439950" cy="162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3" name="Google Shape;2403;p63"/>
          <p:cNvSpPr txBox="1"/>
          <p:nvPr/>
        </p:nvSpPr>
        <p:spPr>
          <a:xfrm>
            <a:off x="2275775" y="4617300"/>
            <a:ext cx="243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Anaheim"/>
                <a:ea typeface="Anaheim"/>
                <a:cs typeface="Anaheim"/>
                <a:sym typeface="Anaheim"/>
                <a:hlinkClick r:id="rId5"/>
              </a:rPr>
              <a:t>https://scratch.mit.edu/</a:t>
            </a:r>
            <a:r>
              <a:rPr lang="en">
                <a:latin typeface="Anaheim"/>
                <a:ea typeface="Anaheim"/>
                <a:cs typeface="Anaheim"/>
                <a:sym typeface="Anaheim"/>
              </a:rPr>
              <a:t> </a:t>
            </a: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7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64"/>
          <p:cNvSpPr txBox="1"/>
          <p:nvPr>
            <p:ph type="title"/>
          </p:nvPr>
        </p:nvSpPr>
        <p:spPr>
          <a:xfrm>
            <a:off x="1659200" y="2444850"/>
            <a:ext cx="6161100" cy="10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Fundamental II</a:t>
            </a:r>
            <a:endParaRPr/>
          </a:p>
        </p:txBody>
      </p:sp>
      <p:sp>
        <p:nvSpPr>
          <p:cNvPr id="2409" name="Google Shape;2409;p64"/>
          <p:cNvSpPr txBox="1"/>
          <p:nvPr>
            <p:ph idx="2" type="title"/>
          </p:nvPr>
        </p:nvSpPr>
        <p:spPr>
          <a:xfrm>
            <a:off x="3964656" y="927250"/>
            <a:ext cx="1223400" cy="12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410" name="Google Shape;2410;p64"/>
          <p:cNvSpPr txBox="1"/>
          <p:nvPr>
            <p:ph idx="1" type="subTitle"/>
          </p:nvPr>
        </p:nvSpPr>
        <p:spPr>
          <a:xfrm>
            <a:off x="2348250" y="3485175"/>
            <a:ext cx="44562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 pesquisadores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4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65"/>
          <p:cNvSpPr txBox="1"/>
          <p:nvPr>
            <p:ph idx="3" type="title"/>
          </p:nvPr>
        </p:nvSpPr>
        <p:spPr>
          <a:xfrm>
            <a:off x="713250" y="647725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Currículo da Cidade: Ciclos</a:t>
            </a:r>
            <a:endParaRPr b="1"/>
          </a:p>
        </p:txBody>
      </p:sp>
      <p:pic>
        <p:nvPicPr>
          <p:cNvPr id="2416" name="Google Shape;241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4775" cy="122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7" name="Google Shape;2417;p65"/>
          <p:cNvSpPr txBox="1"/>
          <p:nvPr>
            <p:ph idx="1" type="subTitle"/>
          </p:nvPr>
        </p:nvSpPr>
        <p:spPr>
          <a:xfrm>
            <a:off x="2999850" y="1431725"/>
            <a:ext cx="5430900" cy="27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/>
              <a:t>Dá ênfase ao protagonismo juvenil e</a:t>
            </a:r>
            <a:endParaRPr b="0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/>
              <a:t>no envolvimento dos estudantes em projetos voltados a solucionar problemas reais.</a:t>
            </a:r>
            <a:endParaRPr b="0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/>
              <a:t>Criar cenários de aprendizagem diversi!cados com diversas peças, motores, sensores e artefatos, promovendo a articulação com as áreas do conhecimento,</a:t>
            </a:r>
            <a:endParaRPr b="0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/>
              <a:t>além de realizar projetos contextualizados para os estudantes, que – no seu conjunto – proporcionam aos envolvidos a oportunidade de construir seus próprios</a:t>
            </a:r>
            <a:endParaRPr b="0"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/>
              <a:t>conhecimentos com o !m de desenvolver os saberes necessários para o século XXI.</a:t>
            </a:r>
            <a:endParaRPr b="0" sz="1600"/>
          </a:p>
        </p:txBody>
      </p:sp>
      <p:sp>
        <p:nvSpPr>
          <p:cNvPr id="2418" name="Google Shape;2418;p65"/>
          <p:cNvSpPr txBox="1"/>
          <p:nvPr>
            <p:ph idx="8" type="title"/>
          </p:nvPr>
        </p:nvSpPr>
        <p:spPr>
          <a:xfrm>
            <a:off x="1309633" y="1795075"/>
            <a:ext cx="957600" cy="9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419" name="Google Shape;2419;p65"/>
          <p:cNvSpPr txBox="1"/>
          <p:nvPr>
            <p:ph idx="7" type="subTitle"/>
          </p:nvPr>
        </p:nvSpPr>
        <p:spPr>
          <a:xfrm>
            <a:off x="576750" y="3147250"/>
            <a:ext cx="24231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Ciclo Autoral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400"/>
              <a:t>(7º ao 9ºano)</a:t>
            </a:r>
            <a:endParaRPr b="0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t/>
            </a:r>
            <a:endParaRPr b="0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3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4" name="Google Shape;24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750" y="523875"/>
            <a:ext cx="7048500" cy="40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8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9" name="Google Shape;242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381250" cy="19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0" name="Google Shape;2430;p67"/>
          <p:cNvSpPr txBox="1"/>
          <p:nvPr/>
        </p:nvSpPr>
        <p:spPr>
          <a:xfrm>
            <a:off x="3062925" y="385850"/>
            <a:ext cx="5689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Fonte: 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https://novaescola.org.br/conteudo/1192/robotica-sem-usar-o-computador</a:t>
            </a:r>
            <a:r>
              <a:rPr lang="en" sz="1100"/>
              <a:t> </a:t>
            </a:r>
            <a:endParaRPr sz="1100"/>
          </a:p>
        </p:txBody>
      </p:sp>
      <p:pic>
        <p:nvPicPr>
          <p:cNvPr id="2431" name="Google Shape;2431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700" y="2611625"/>
            <a:ext cx="2423626" cy="22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2" name="Google Shape;2432;p67"/>
          <p:cNvSpPr txBox="1"/>
          <p:nvPr/>
        </p:nvSpPr>
        <p:spPr>
          <a:xfrm>
            <a:off x="2910550" y="3349725"/>
            <a:ext cx="2756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Anaheim"/>
                <a:ea typeface="Anaheim"/>
                <a:cs typeface="Anaheim"/>
                <a:sym typeface="Anaheim"/>
              </a:rPr>
              <a:t>Desafio do teste do carro com o ovo</a:t>
            </a:r>
            <a:endParaRPr b="1" sz="1700"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2433" name="Google Shape;2433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8875" y="2425800"/>
            <a:ext cx="2968350" cy="2463487"/>
          </a:xfrm>
          <a:prstGeom prst="rect">
            <a:avLst/>
          </a:prstGeom>
          <a:noFill/>
          <a:ln>
            <a:noFill/>
          </a:ln>
        </p:spPr>
      </p:pic>
      <p:sp>
        <p:nvSpPr>
          <p:cNvPr id="2434" name="Google Shape;2434;p67"/>
          <p:cNvSpPr txBox="1"/>
          <p:nvPr/>
        </p:nvSpPr>
        <p:spPr>
          <a:xfrm>
            <a:off x="3062925" y="801975"/>
            <a:ext cx="4008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52626"/>
                </a:solidFill>
                <a:latin typeface="Lora"/>
                <a:ea typeface="Lora"/>
                <a:cs typeface="Lora"/>
                <a:sym typeface="Lora"/>
              </a:rPr>
              <a:t>"Trabalhar com robótica é construir robôs ou outros mecanismos que consigam desempenhar tarefas autonomamente, como se locomover sozinho ou levantar um objeto."</a:t>
            </a:r>
            <a:endParaRPr b="1" sz="1700"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8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9" name="Google Shape;243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325" y="717925"/>
            <a:ext cx="7155824" cy="37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443" name="Shape 2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4" name="Google Shape;2444;p69"/>
          <p:cNvSpPr txBox="1"/>
          <p:nvPr>
            <p:ph type="title"/>
          </p:nvPr>
        </p:nvSpPr>
        <p:spPr>
          <a:xfrm>
            <a:off x="1094275" y="1067300"/>
            <a:ext cx="1223400" cy="12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445" name="Google Shape;2445;p69"/>
          <p:cNvSpPr txBox="1"/>
          <p:nvPr>
            <p:ph idx="2" type="title"/>
          </p:nvPr>
        </p:nvSpPr>
        <p:spPr>
          <a:xfrm>
            <a:off x="985925" y="2348525"/>
            <a:ext cx="5673000" cy="11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Ensino Médio</a:t>
            </a:r>
            <a:endParaRPr/>
          </a:p>
        </p:txBody>
      </p:sp>
      <p:sp>
        <p:nvSpPr>
          <p:cNvPr id="2446" name="Google Shape;2446;p69"/>
          <p:cNvSpPr txBox="1"/>
          <p:nvPr>
            <p:ph idx="1" type="subTitle"/>
          </p:nvPr>
        </p:nvSpPr>
        <p:spPr>
          <a:xfrm>
            <a:off x="1094275" y="3485175"/>
            <a:ext cx="44562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 desenvolvedores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7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p34"/>
          <p:cNvSpPr txBox="1"/>
          <p:nvPr>
            <p:ph type="title"/>
          </p:nvPr>
        </p:nvSpPr>
        <p:spPr>
          <a:xfrm>
            <a:off x="604300" y="1105000"/>
            <a:ext cx="7717500" cy="73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DIREITOS DE APRENDIZAGEM DE </a:t>
            </a:r>
            <a:endParaRPr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TECNOLOGIAS PARA APRENDIZAGEM</a:t>
            </a:r>
            <a:endParaRPr sz="3100"/>
          </a:p>
        </p:txBody>
      </p:sp>
      <p:pic>
        <p:nvPicPr>
          <p:cNvPr id="2039" name="Google Shape;203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4775" cy="12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0" name="Google Shape;2040;p3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1800" y="2167950"/>
            <a:ext cx="2097051" cy="267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1" name="Google Shape;204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3750" y="2434050"/>
            <a:ext cx="1952375" cy="191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0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1" name="Google Shape;245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5093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2" name="Google Shape;2452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5730" y="152400"/>
            <a:ext cx="4638675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6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" name="Google Shape;245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2" name="Google Shape;2462;p72"/>
          <p:cNvSpPr txBox="1"/>
          <p:nvPr>
            <p:ph idx="1" type="subTitle"/>
          </p:nvPr>
        </p:nvSpPr>
        <p:spPr>
          <a:xfrm>
            <a:off x="-240350" y="2757000"/>
            <a:ext cx="24231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Identificar um problema</a:t>
            </a:r>
            <a:endParaRPr sz="2000"/>
          </a:p>
        </p:txBody>
      </p:sp>
      <p:sp>
        <p:nvSpPr>
          <p:cNvPr id="2463" name="Google Shape;2463;p72"/>
          <p:cNvSpPr txBox="1"/>
          <p:nvPr>
            <p:ph type="title"/>
          </p:nvPr>
        </p:nvSpPr>
        <p:spPr>
          <a:xfrm>
            <a:off x="492533" y="1709625"/>
            <a:ext cx="957600" cy="9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 </a:t>
            </a:r>
            <a:endParaRPr sz="3100"/>
          </a:p>
        </p:txBody>
      </p:sp>
      <p:sp>
        <p:nvSpPr>
          <p:cNvPr id="2464" name="Google Shape;2464;p72"/>
          <p:cNvSpPr txBox="1"/>
          <p:nvPr>
            <p:ph idx="3"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Etapas de um Projeto</a:t>
            </a:r>
            <a:endParaRPr/>
          </a:p>
        </p:txBody>
      </p:sp>
      <p:sp>
        <p:nvSpPr>
          <p:cNvPr id="2465" name="Google Shape;2465;p72"/>
          <p:cNvSpPr txBox="1"/>
          <p:nvPr>
            <p:ph idx="4" type="subTitle"/>
          </p:nvPr>
        </p:nvSpPr>
        <p:spPr>
          <a:xfrm>
            <a:off x="1544700" y="2757000"/>
            <a:ext cx="21117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Evento de abertura</a:t>
            </a:r>
            <a:endParaRPr sz="2000"/>
          </a:p>
        </p:txBody>
      </p:sp>
      <p:sp>
        <p:nvSpPr>
          <p:cNvPr id="2466" name="Google Shape;2466;p72"/>
          <p:cNvSpPr txBox="1"/>
          <p:nvPr>
            <p:ph idx="5" type="title"/>
          </p:nvPr>
        </p:nvSpPr>
        <p:spPr>
          <a:xfrm>
            <a:off x="2119362" y="1709625"/>
            <a:ext cx="957600" cy="9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 </a:t>
            </a:r>
            <a:endParaRPr sz="3100"/>
          </a:p>
        </p:txBody>
      </p:sp>
      <p:sp>
        <p:nvSpPr>
          <p:cNvPr id="2467" name="Google Shape;2467;p72"/>
          <p:cNvSpPr txBox="1"/>
          <p:nvPr>
            <p:ph idx="7" type="subTitle"/>
          </p:nvPr>
        </p:nvSpPr>
        <p:spPr>
          <a:xfrm>
            <a:off x="3018125" y="2757000"/>
            <a:ext cx="24231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Pesquisa</a:t>
            </a:r>
            <a:endParaRPr sz="2000"/>
          </a:p>
        </p:txBody>
      </p:sp>
      <p:sp>
        <p:nvSpPr>
          <p:cNvPr id="2468" name="Google Shape;2468;p72"/>
          <p:cNvSpPr txBox="1"/>
          <p:nvPr>
            <p:ph idx="8" type="title"/>
          </p:nvPr>
        </p:nvSpPr>
        <p:spPr>
          <a:xfrm>
            <a:off x="3751008" y="1709625"/>
            <a:ext cx="957600" cy="9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 </a:t>
            </a:r>
            <a:endParaRPr sz="3100"/>
          </a:p>
        </p:txBody>
      </p:sp>
      <p:sp>
        <p:nvSpPr>
          <p:cNvPr id="2469" name="Google Shape;2469;p72"/>
          <p:cNvSpPr txBox="1"/>
          <p:nvPr>
            <p:ph idx="1" type="subTitle"/>
          </p:nvPr>
        </p:nvSpPr>
        <p:spPr>
          <a:xfrm>
            <a:off x="4999950" y="2757000"/>
            <a:ext cx="18420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Desenvolvimento</a:t>
            </a:r>
            <a:endParaRPr sz="2000"/>
          </a:p>
        </p:txBody>
      </p:sp>
      <p:sp>
        <p:nvSpPr>
          <p:cNvPr id="2470" name="Google Shape;2470;p72"/>
          <p:cNvSpPr txBox="1"/>
          <p:nvPr>
            <p:ph type="title"/>
          </p:nvPr>
        </p:nvSpPr>
        <p:spPr>
          <a:xfrm>
            <a:off x="5443458" y="1709625"/>
            <a:ext cx="957600" cy="9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 </a:t>
            </a:r>
            <a:endParaRPr sz="3100"/>
          </a:p>
        </p:txBody>
      </p:sp>
      <p:sp>
        <p:nvSpPr>
          <p:cNvPr id="2471" name="Google Shape;2471;p72"/>
          <p:cNvSpPr txBox="1"/>
          <p:nvPr>
            <p:ph idx="4" type="subTitle"/>
          </p:nvPr>
        </p:nvSpPr>
        <p:spPr>
          <a:xfrm>
            <a:off x="6686088" y="2757000"/>
            <a:ext cx="2111700" cy="52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Evento de encerramento</a:t>
            </a:r>
            <a:endParaRPr sz="2000"/>
          </a:p>
        </p:txBody>
      </p:sp>
      <p:sp>
        <p:nvSpPr>
          <p:cNvPr id="2472" name="Google Shape;2472;p72"/>
          <p:cNvSpPr txBox="1"/>
          <p:nvPr>
            <p:ph idx="5" type="title"/>
          </p:nvPr>
        </p:nvSpPr>
        <p:spPr>
          <a:xfrm>
            <a:off x="7055799" y="1709625"/>
            <a:ext cx="957600" cy="9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 </a:t>
            </a:r>
            <a:endParaRPr sz="3100"/>
          </a:p>
        </p:txBody>
      </p:sp>
      <p:grpSp>
        <p:nvGrpSpPr>
          <p:cNvPr id="2473" name="Google Shape;2473;p72"/>
          <p:cNvGrpSpPr/>
          <p:nvPr/>
        </p:nvGrpSpPr>
        <p:grpSpPr>
          <a:xfrm>
            <a:off x="619581" y="1859188"/>
            <a:ext cx="703237" cy="658450"/>
            <a:chOff x="-25834600" y="3564375"/>
            <a:chExt cx="296950" cy="278050"/>
          </a:xfrm>
        </p:grpSpPr>
        <p:sp>
          <p:nvSpPr>
            <p:cNvPr id="2474" name="Google Shape;2474;p72"/>
            <p:cNvSpPr/>
            <p:nvPr/>
          </p:nvSpPr>
          <p:spPr>
            <a:xfrm>
              <a:off x="-25694400" y="3703775"/>
              <a:ext cx="17350" cy="17375"/>
            </a:xfrm>
            <a:custGeom>
              <a:rect b="b" l="l" r="r" t="t"/>
              <a:pathLst>
                <a:path extrusionOk="0" h="695" w="694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694"/>
                    <a:pt x="347" y="694"/>
                  </a:cubicBezTo>
                  <a:cubicBezTo>
                    <a:pt x="536" y="694"/>
                    <a:pt x="693" y="537"/>
                    <a:pt x="693" y="347"/>
                  </a:cubicBezTo>
                  <a:cubicBezTo>
                    <a:pt x="693" y="158"/>
                    <a:pt x="504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5" name="Google Shape;2475;p72"/>
            <p:cNvSpPr/>
            <p:nvPr/>
          </p:nvSpPr>
          <p:spPr>
            <a:xfrm>
              <a:off x="-25591225" y="3703775"/>
              <a:ext cx="53575" cy="18150"/>
            </a:xfrm>
            <a:custGeom>
              <a:rect b="b" l="l" r="r" t="t"/>
              <a:pathLst>
                <a:path extrusionOk="0" h="726" w="2143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726"/>
                    <a:pt x="347" y="726"/>
                  </a:cubicBezTo>
                  <a:lnTo>
                    <a:pt x="1765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6" name="Google Shape;2476;p72"/>
            <p:cNvSpPr/>
            <p:nvPr/>
          </p:nvSpPr>
          <p:spPr>
            <a:xfrm>
              <a:off x="-25834600" y="3703775"/>
              <a:ext cx="53575" cy="18150"/>
            </a:xfrm>
            <a:custGeom>
              <a:rect b="b" l="l" r="r" t="t"/>
              <a:pathLst>
                <a:path extrusionOk="0" h="726" w="2143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lnTo>
                    <a:pt x="1796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7" name="Google Shape;2477;p72"/>
            <p:cNvSpPr/>
            <p:nvPr/>
          </p:nvSpPr>
          <p:spPr>
            <a:xfrm>
              <a:off x="-25695200" y="3564375"/>
              <a:ext cx="17350" cy="52800"/>
            </a:xfrm>
            <a:custGeom>
              <a:rect b="b" l="l" r="r" t="t"/>
              <a:pathLst>
                <a:path extrusionOk="0" h="2112" w="694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54"/>
                    <a:pt x="158" y="2111"/>
                    <a:pt x="347" y="2111"/>
                  </a:cubicBezTo>
                  <a:cubicBezTo>
                    <a:pt x="536" y="2111"/>
                    <a:pt x="694" y="1954"/>
                    <a:pt x="694" y="1765"/>
                  </a:cubicBezTo>
                  <a:lnTo>
                    <a:pt x="694" y="347"/>
                  </a:ln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8" name="Google Shape;2478;p72"/>
            <p:cNvSpPr/>
            <p:nvPr/>
          </p:nvSpPr>
          <p:spPr>
            <a:xfrm>
              <a:off x="-25792850" y="3606125"/>
              <a:ext cx="42550" cy="40975"/>
            </a:xfrm>
            <a:custGeom>
              <a:rect b="b" l="l" r="r" t="t"/>
              <a:pathLst>
                <a:path extrusionOk="0" h="1639" w="1702">
                  <a:moveTo>
                    <a:pt x="351" y="0"/>
                  </a:moveTo>
                  <a:cubicBezTo>
                    <a:pt x="260" y="0"/>
                    <a:pt x="173" y="32"/>
                    <a:pt x="126" y="95"/>
                  </a:cubicBezTo>
                  <a:cubicBezTo>
                    <a:pt x="0" y="221"/>
                    <a:pt x="0" y="441"/>
                    <a:pt x="126" y="567"/>
                  </a:cubicBezTo>
                  <a:lnTo>
                    <a:pt x="1103" y="1544"/>
                  </a:lnTo>
                  <a:cubicBezTo>
                    <a:pt x="1166" y="1607"/>
                    <a:pt x="1252" y="1639"/>
                    <a:pt x="1339" y="1639"/>
                  </a:cubicBezTo>
                  <a:cubicBezTo>
                    <a:pt x="1426" y="1639"/>
                    <a:pt x="1512" y="1607"/>
                    <a:pt x="1575" y="1544"/>
                  </a:cubicBezTo>
                  <a:cubicBezTo>
                    <a:pt x="1701" y="1418"/>
                    <a:pt x="1701" y="1198"/>
                    <a:pt x="1575" y="1071"/>
                  </a:cubicBezTo>
                  <a:lnTo>
                    <a:pt x="599" y="95"/>
                  </a:lnTo>
                  <a:cubicBezTo>
                    <a:pt x="536" y="32"/>
                    <a:pt x="441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9" name="Google Shape;2479;p72"/>
            <p:cNvSpPr/>
            <p:nvPr/>
          </p:nvSpPr>
          <p:spPr>
            <a:xfrm>
              <a:off x="-25621950" y="3606125"/>
              <a:ext cx="43350" cy="40975"/>
            </a:xfrm>
            <a:custGeom>
              <a:rect b="b" l="l" r="r" t="t"/>
              <a:pathLst>
                <a:path extrusionOk="0" h="1639" w="1734">
                  <a:moveTo>
                    <a:pt x="1351" y="0"/>
                  </a:moveTo>
                  <a:cubicBezTo>
                    <a:pt x="1261" y="0"/>
                    <a:pt x="1166" y="32"/>
                    <a:pt x="1103" y="95"/>
                  </a:cubicBezTo>
                  <a:lnTo>
                    <a:pt x="127" y="1071"/>
                  </a:lnTo>
                  <a:cubicBezTo>
                    <a:pt x="1" y="1198"/>
                    <a:pt x="1" y="1418"/>
                    <a:pt x="127" y="1544"/>
                  </a:cubicBezTo>
                  <a:cubicBezTo>
                    <a:pt x="190" y="1607"/>
                    <a:pt x="284" y="1639"/>
                    <a:pt x="375" y="1639"/>
                  </a:cubicBezTo>
                  <a:cubicBezTo>
                    <a:pt x="465" y="1639"/>
                    <a:pt x="552" y="1607"/>
                    <a:pt x="599" y="1544"/>
                  </a:cubicBezTo>
                  <a:lnTo>
                    <a:pt x="1576" y="567"/>
                  </a:lnTo>
                  <a:cubicBezTo>
                    <a:pt x="1733" y="441"/>
                    <a:pt x="1733" y="221"/>
                    <a:pt x="1576" y="95"/>
                  </a:cubicBezTo>
                  <a:cubicBezTo>
                    <a:pt x="1529" y="32"/>
                    <a:pt x="1442" y="0"/>
                    <a:pt x="1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0" name="Google Shape;2480;p72"/>
            <p:cNvSpPr/>
            <p:nvPr/>
          </p:nvSpPr>
          <p:spPr>
            <a:xfrm>
              <a:off x="-25783400" y="3806975"/>
              <a:ext cx="192200" cy="35450"/>
            </a:xfrm>
            <a:custGeom>
              <a:rect b="b" l="l" r="r" t="t"/>
              <a:pathLst>
                <a:path extrusionOk="0" h="1418" w="7688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lnTo>
                    <a:pt x="0" y="1071"/>
                  </a:lnTo>
                  <a:cubicBezTo>
                    <a:pt x="0" y="1260"/>
                    <a:pt x="158" y="1418"/>
                    <a:pt x="378" y="1418"/>
                  </a:cubicBezTo>
                  <a:lnTo>
                    <a:pt x="7309" y="1418"/>
                  </a:lnTo>
                  <a:cubicBezTo>
                    <a:pt x="7530" y="1418"/>
                    <a:pt x="7687" y="1260"/>
                    <a:pt x="7687" y="1071"/>
                  </a:cubicBezTo>
                  <a:lnTo>
                    <a:pt x="7687" y="725"/>
                  </a:lnTo>
                  <a:cubicBezTo>
                    <a:pt x="7687" y="315"/>
                    <a:pt x="7372" y="0"/>
                    <a:pt x="69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1" name="Google Shape;2481;p72"/>
            <p:cNvSpPr/>
            <p:nvPr/>
          </p:nvSpPr>
          <p:spPr>
            <a:xfrm>
              <a:off x="-25764500" y="3635275"/>
              <a:ext cx="153600" cy="155175"/>
            </a:xfrm>
            <a:custGeom>
              <a:rect b="b" l="l" r="r" t="t"/>
              <a:pathLst>
                <a:path extrusionOk="0" h="6207" w="6144">
                  <a:moveTo>
                    <a:pt x="3025" y="0"/>
                  </a:moveTo>
                  <a:cubicBezTo>
                    <a:pt x="1355" y="0"/>
                    <a:pt x="0" y="1355"/>
                    <a:pt x="0" y="3087"/>
                  </a:cubicBezTo>
                  <a:lnTo>
                    <a:pt x="0" y="6206"/>
                  </a:lnTo>
                  <a:lnTo>
                    <a:pt x="2773" y="6206"/>
                  </a:lnTo>
                  <a:lnTo>
                    <a:pt x="2773" y="4064"/>
                  </a:lnTo>
                  <a:cubicBezTo>
                    <a:pt x="2363" y="3938"/>
                    <a:pt x="2048" y="3560"/>
                    <a:pt x="2048" y="3087"/>
                  </a:cubicBezTo>
                  <a:cubicBezTo>
                    <a:pt x="2048" y="2489"/>
                    <a:pt x="2521" y="2079"/>
                    <a:pt x="3088" y="2079"/>
                  </a:cubicBezTo>
                  <a:cubicBezTo>
                    <a:pt x="3655" y="2079"/>
                    <a:pt x="4096" y="2552"/>
                    <a:pt x="4096" y="3087"/>
                  </a:cubicBezTo>
                  <a:cubicBezTo>
                    <a:pt x="4096" y="3529"/>
                    <a:pt x="3812" y="3938"/>
                    <a:pt x="3403" y="4064"/>
                  </a:cubicBezTo>
                  <a:lnTo>
                    <a:pt x="3403" y="6206"/>
                  </a:lnTo>
                  <a:lnTo>
                    <a:pt x="6144" y="6206"/>
                  </a:lnTo>
                  <a:lnTo>
                    <a:pt x="6144" y="3087"/>
                  </a:lnTo>
                  <a:cubicBezTo>
                    <a:pt x="6144" y="1355"/>
                    <a:pt x="4726" y="0"/>
                    <a:pt x="3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82" name="Google Shape;2482;p72"/>
          <p:cNvGrpSpPr/>
          <p:nvPr/>
        </p:nvGrpSpPr>
        <p:grpSpPr>
          <a:xfrm>
            <a:off x="2223848" y="1946248"/>
            <a:ext cx="748624" cy="484359"/>
            <a:chOff x="-37806500" y="3643030"/>
            <a:chExt cx="319025" cy="206400"/>
          </a:xfrm>
        </p:grpSpPr>
        <p:sp>
          <p:nvSpPr>
            <p:cNvPr id="2483" name="Google Shape;2483;p72"/>
            <p:cNvSpPr/>
            <p:nvPr/>
          </p:nvSpPr>
          <p:spPr>
            <a:xfrm>
              <a:off x="-37615100" y="3759700"/>
              <a:ext cx="62250" cy="62250"/>
            </a:xfrm>
            <a:custGeom>
              <a:rect b="b" l="l" r="r" t="t"/>
              <a:pathLst>
                <a:path extrusionOk="0" h="2490" w="2490">
                  <a:moveTo>
                    <a:pt x="1229" y="1"/>
                  </a:moveTo>
                  <a:cubicBezTo>
                    <a:pt x="568" y="1"/>
                    <a:pt x="1" y="568"/>
                    <a:pt x="1" y="1261"/>
                  </a:cubicBezTo>
                  <a:cubicBezTo>
                    <a:pt x="1" y="1923"/>
                    <a:pt x="568" y="2490"/>
                    <a:pt x="1229" y="2490"/>
                  </a:cubicBezTo>
                  <a:cubicBezTo>
                    <a:pt x="1891" y="2490"/>
                    <a:pt x="2426" y="1954"/>
                    <a:pt x="2490" y="1261"/>
                  </a:cubicBezTo>
                  <a:cubicBezTo>
                    <a:pt x="2490" y="599"/>
                    <a:pt x="1922" y="1"/>
                    <a:pt x="1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4" name="Google Shape;2484;p72"/>
            <p:cNvSpPr/>
            <p:nvPr/>
          </p:nvSpPr>
          <p:spPr>
            <a:xfrm>
              <a:off x="-37806500" y="3643030"/>
              <a:ext cx="319025" cy="206400"/>
            </a:xfrm>
            <a:custGeom>
              <a:rect b="b" l="l" r="r" t="t"/>
              <a:pathLst>
                <a:path extrusionOk="0" h="8256" w="12761">
                  <a:moveTo>
                    <a:pt x="5357" y="1702"/>
                  </a:moveTo>
                  <a:cubicBezTo>
                    <a:pt x="5609" y="1702"/>
                    <a:pt x="5798" y="1923"/>
                    <a:pt x="5798" y="2112"/>
                  </a:cubicBezTo>
                  <a:cubicBezTo>
                    <a:pt x="5766" y="2332"/>
                    <a:pt x="5609" y="2490"/>
                    <a:pt x="5357" y="2490"/>
                  </a:cubicBezTo>
                  <a:lnTo>
                    <a:pt x="2049" y="2490"/>
                  </a:lnTo>
                  <a:cubicBezTo>
                    <a:pt x="1828" y="2490"/>
                    <a:pt x="1639" y="2301"/>
                    <a:pt x="1639" y="2112"/>
                  </a:cubicBezTo>
                  <a:cubicBezTo>
                    <a:pt x="1639" y="1860"/>
                    <a:pt x="1828" y="1702"/>
                    <a:pt x="2049" y="1702"/>
                  </a:cubicBezTo>
                  <a:close/>
                  <a:moveTo>
                    <a:pt x="5357" y="3309"/>
                  </a:moveTo>
                  <a:cubicBezTo>
                    <a:pt x="5609" y="3309"/>
                    <a:pt x="5798" y="3529"/>
                    <a:pt x="5798" y="3750"/>
                  </a:cubicBezTo>
                  <a:cubicBezTo>
                    <a:pt x="5766" y="4002"/>
                    <a:pt x="5609" y="4160"/>
                    <a:pt x="5357" y="4160"/>
                  </a:cubicBezTo>
                  <a:lnTo>
                    <a:pt x="2049" y="4160"/>
                  </a:lnTo>
                  <a:cubicBezTo>
                    <a:pt x="1828" y="4160"/>
                    <a:pt x="1639" y="3939"/>
                    <a:pt x="1639" y="3750"/>
                  </a:cubicBezTo>
                  <a:cubicBezTo>
                    <a:pt x="1639" y="3529"/>
                    <a:pt x="1828" y="3309"/>
                    <a:pt x="2049" y="3309"/>
                  </a:cubicBezTo>
                  <a:close/>
                  <a:moveTo>
                    <a:pt x="5357" y="4979"/>
                  </a:moveTo>
                  <a:cubicBezTo>
                    <a:pt x="5609" y="4979"/>
                    <a:pt x="5798" y="5168"/>
                    <a:pt x="5798" y="5388"/>
                  </a:cubicBezTo>
                  <a:cubicBezTo>
                    <a:pt x="5766" y="5640"/>
                    <a:pt x="5609" y="5798"/>
                    <a:pt x="5357" y="5798"/>
                  </a:cubicBezTo>
                  <a:lnTo>
                    <a:pt x="2049" y="5798"/>
                  </a:lnTo>
                  <a:cubicBezTo>
                    <a:pt x="1828" y="5798"/>
                    <a:pt x="1639" y="5609"/>
                    <a:pt x="1639" y="5388"/>
                  </a:cubicBezTo>
                  <a:cubicBezTo>
                    <a:pt x="1639" y="5136"/>
                    <a:pt x="1828" y="4979"/>
                    <a:pt x="2049" y="4979"/>
                  </a:cubicBezTo>
                  <a:close/>
                  <a:moveTo>
                    <a:pt x="8948" y="1671"/>
                  </a:moveTo>
                  <a:cubicBezTo>
                    <a:pt x="10082" y="1671"/>
                    <a:pt x="10996" y="2584"/>
                    <a:pt x="11028" y="3750"/>
                  </a:cubicBezTo>
                  <a:cubicBezTo>
                    <a:pt x="10996" y="4916"/>
                    <a:pt x="10082" y="5798"/>
                    <a:pt x="8948" y="5798"/>
                  </a:cubicBezTo>
                  <a:cubicBezTo>
                    <a:pt x="7814" y="5798"/>
                    <a:pt x="6900" y="4853"/>
                    <a:pt x="6869" y="3750"/>
                  </a:cubicBezTo>
                  <a:cubicBezTo>
                    <a:pt x="6869" y="2616"/>
                    <a:pt x="7814" y="1702"/>
                    <a:pt x="8948" y="1671"/>
                  </a:cubicBezTo>
                  <a:close/>
                  <a:moveTo>
                    <a:pt x="1230" y="1"/>
                  </a:moveTo>
                  <a:cubicBezTo>
                    <a:pt x="568" y="1"/>
                    <a:pt x="1" y="568"/>
                    <a:pt x="1" y="1230"/>
                  </a:cubicBezTo>
                  <a:lnTo>
                    <a:pt x="1" y="6207"/>
                  </a:lnTo>
                  <a:cubicBezTo>
                    <a:pt x="1" y="6743"/>
                    <a:pt x="379" y="7184"/>
                    <a:pt x="852" y="7373"/>
                  </a:cubicBezTo>
                  <a:lnTo>
                    <a:pt x="852" y="7846"/>
                  </a:lnTo>
                  <a:cubicBezTo>
                    <a:pt x="852" y="8098"/>
                    <a:pt x="1041" y="8255"/>
                    <a:pt x="1261" y="8255"/>
                  </a:cubicBezTo>
                  <a:lnTo>
                    <a:pt x="2931" y="8255"/>
                  </a:lnTo>
                  <a:cubicBezTo>
                    <a:pt x="3151" y="8255"/>
                    <a:pt x="3372" y="8066"/>
                    <a:pt x="3372" y="7846"/>
                  </a:cubicBezTo>
                  <a:lnTo>
                    <a:pt x="3372" y="7436"/>
                  </a:lnTo>
                  <a:lnTo>
                    <a:pt x="9421" y="7436"/>
                  </a:lnTo>
                  <a:lnTo>
                    <a:pt x="9421" y="7846"/>
                  </a:lnTo>
                  <a:cubicBezTo>
                    <a:pt x="9421" y="8098"/>
                    <a:pt x="9610" y="8255"/>
                    <a:pt x="9862" y="8255"/>
                  </a:cubicBezTo>
                  <a:lnTo>
                    <a:pt x="11500" y="8255"/>
                  </a:lnTo>
                  <a:cubicBezTo>
                    <a:pt x="11752" y="8255"/>
                    <a:pt x="11941" y="8066"/>
                    <a:pt x="11941" y="7846"/>
                  </a:cubicBezTo>
                  <a:lnTo>
                    <a:pt x="11941" y="7373"/>
                  </a:lnTo>
                  <a:cubicBezTo>
                    <a:pt x="12414" y="7215"/>
                    <a:pt x="12760" y="6743"/>
                    <a:pt x="12760" y="6207"/>
                  </a:cubicBezTo>
                  <a:lnTo>
                    <a:pt x="12760" y="1230"/>
                  </a:lnTo>
                  <a:cubicBezTo>
                    <a:pt x="12666" y="599"/>
                    <a:pt x="12099" y="1"/>
                    <a:pt x="11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85" name="Google Shape;2485;p72"/>
          <p:cNvGrpSpPr/>
          <p:nvPr/>
        </p:nvGrpSpPr>
        <p:grpSpPr>
          <a:xfrm>
            <a:off x="3993991" y="1859201"/>
            <a:ext cx="517936" cy="658438"/>
            <a:chOff x="-37370925" y="3579105"/>
            <a:chExt cx="248900" cy="316450"/>
          </a:xfrm>
        </p:grpSpPr>
        <p:sp>
          <p:nvSpPr>
            <p:cNvPr id="2486" name="Google Shape;2486;p72"/>
            <p:cNvSpPr/>
            <p:nvPr/>
          </p:nvSpPr>
          <p:spPr>
            <a:xfrm>
              <a:off x="-37268550" y="3671055"/>
              <a:ext cx="83525" cy="82525"/>
            </a:xfrm>
            <a:custGeom>
              <a:rect b="b" l="l" r="r" t="t"/>
              <a:pathLst>
                <a:path extrusionOk="0" h="3301" w="3341">
                  <a:moveTo>
                    <a:pt x="2238" y="1"/>
                  </a:moveTo>
                  <a:lnTo>
                    <a:pt x="1" y="2237"/>
                  </a:lnTo>
                  <a:lnTo>
                    <a:pt x="946" y="3183"/>
                  </a:lnTo>
                  <a:cubicBezTo>
                    <a:pt x="1040" y="3261"/>
                    <a:pt x="1151" y="3301"/>
                    <a:pt x="1257" y="3301"/>
                  </a:cubicBezTo>
                  <a:cubicBezTo>
                    <a:pt x="1363" y="3301"/>
                    <a:pt x="1466" y="3261"/>
                    <a:pt x="1545" y="3183"/>
                  </a:cubicBezTo>
                  <a:lnTo>
                    <a:pt x="3183" y="1544"/>
                  </a:lnTo>
                  <a:cubicBezTo>
                    <a:pt x="3340" y="1387"/>
                    <a:pt x="3340" y="1103"/>
                    <a:pt x="3183" y="94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7" name="Google Shape;2487;p72"/>
            <p:cNvSpPr/>
            <p:nvPr/>
          </p:nvSpPr>
          <p:spPr>
            <a:xfrm>
              <a:off x="-37370925" y="3579105"/>
              <a:ext cx="248900" cy="316450"/>
            </a:xfrm>
            <a:custGeom>
              <a:rect b="b" l="l" r="r" t="t"/>
              <a:pathLst>
                <a:path extrusionOk="0" h="12658" w="9956">
                  <a:moveTo>
                    <a:pt x="4537" y="8625"/>
                  </a:moveTo>
                  <a:cubicBezTo>
                    <a:pt x="4757" y="8625"/>
                    <a:pt x="4946" y="8845"/>
                    <a:pt x="4946" y="9066"/>
                  </a:cubicBezTo>
                  <a:cubicBezTo>
                    <a:pt x="4915" y="9255"/>
                    <a:pt x="4757" y="9475"/>
                    <a:pt x="4537" y="9475"/>
                  </a:cubicBezTo>
                  <a:cubicBezTo>
                    <a:pt x="4285" y="9475"/>
                    <a:pt x="4096" y="9255"/>
                    <a:pt x="4096" y="9066"/>
                  </a:cubicBezTo>
                  <a:cubicBezTo>
                    <a:pt x="4096" y="8845"/>
                    <a:pt x="4285" y="8625"/>
                    <a:pt x="4537" y="8625"/>
                  </a:cubicBezTo>
                  <a:close/>
                  <a:moveTo>
                    <a:pt x="2615" y="0"/>
                  </a:moveTo>
                  <a:cubicBezTo>
                    <a:pt x="2513" y="0"/>
                    <a:pt x="2410" y="40"/>
                    <a:pt x="2332" y="119"/>
                  </a:cubicBezTo>
                  <a:lnTo>
                    <a:pt x="662" y="1788"/>
                  </a:lnTo>
                  <a:cubicBezTo>
                    <a:pt x="504" y="1946"/>
                    <a:pt x="504" y="2229"/>
                    <a:pt x="662" y="2355"/>
                  </a:cubicBezTo>
                  <a:lnTo>
                    <a:pt x="1764" y="3458"/>
                  </a:lnTo>
                  <a:cubicBezTo>
                    <a:pt x="1166" y="4183"/>
                    <a:pt x="819" y="5096"/>
                    <a:pt x="819" y="6073"/>
                  </a:cubicBezTo>
                  <a:cubicBezTo>
                    <a:pt x="819" y="7774"/>
                    <a:pt x="1859" y="9223"/>
                    <a:pt x="3308" y="9853"/>
                  </a:cubicBezTo>
                  <a:lnTo>
                    <a:pt x="3308" y="10200"/>
                  </a:lnTo>
                  <a:lnTo>
                    <a:pt x="1229" y="10200"/>
                  </a:lnTo>
                  <a:cubicBezTo>
                    <a:pt x="536" y="10200"/>
                    <a:pt x="0" y="10767"/>
                    <a:pt x="0" y="11429"/>
                  </a:cubicBezTo>
                  <a:lnTo>
                    <a:pt x="0" y="12248"/>
                  </a:lnTo>
                  <a:cubicBezTo>
                    <a:pt x="0" y="12500"/>
                    <a:pt x="189" y="12657"/>
                    <a:pt x="441" y="12657"/>
                  </a:cubicBezTo>
                  <a:lnTo>
                    <a:pt x="8696" y="12657"/>
                  </a:lnTo>
                  <a:cubicBezTo>
                    <a:pt x="8948" y="12657"/>
                    <a:pt x="9137" y="12468"/>
                    <a:pt x="9137" y="12248"/>
                  </a:cubicBezTo>
                  <a:lnTo>
                    <a:pt x="9137" y="11429"/>
                  </a:lnTo>
                  <a:cubicBezTo>
                    <a:pt x="9137" y="10767"/>
                    <a:pt x="8570" y="10200"/>
                    <a:pt x="7876" y="10200"/>
                  </a:cubicBezTo>
                  <a:lnTo>
                    <a:pt x="5797" y="10200"/>
                  </a:lnTo>
                  <a:lnTo>
                    <a:pt x="5797" y="10137"/>
                  </a:lnTo>
                  <a:cubicBezTo>
                    <a:pt x="7120" y="9853"/>
                    <a:pt x="8223" y="8940"/>
                    <a:pt x="8790" y="7743"/>
                  </a:cubicBezTo>
                  <a:lnTo>
                    <a:pt x="9515" y="7743"/>
                  </a:lnTo>
                  <a:cubicBezTo>
                    <a:pt x="9767" y="7743"/>
                    <a:pt x="9956" y="7522"/>
                    <a:pt x="9956" y="7333"/>
                  </a:cubicBezTo>
                  <a:cubicBezTo>
                    <a:pt x="9893" y="7176"/>
                    <a:pt x="9735" y="6987"/>
                    <a:pt x="9483" y="6987"/>
                  </a:cubicBezTo>
                  <a:lnTo>
                    <a:pt x="6994" y="6987"/>
                  </a:lnTo>
                  <a:cubicBezTo>
                    <a:pt x="6774" y="6987"/>
                    <a:pt x="6585" y="7176"/>
                    <a:pt x="6585" y="7365"/>
                  </a:cubicBezTo>
                  <a:cubicBezTo>
                    <a:pt x="6585" y="7617"/>
                    <a:pt x="6774" y="7774"/>
                    <a:pt x="6994" y="7774"/>
                  </a:cubicBezTo>
                  <a:lnTo>
                    <a:pt x="7845" y="7774"/>
                  </a:lnTo>
                  <a:cubicBezTo>
                    <a:pt x="7404" y="8530"/>
                    <a:pt x="6648" y="9097"/>
                    <a:pt x="5734" y="9318"/>
                  </a:cubicBezTo>
                  <a:lnTo>
                    <a:pt x="5734" y="8971"/>
                  </a:lnTo>
                  <a:cubicBezTo>
                    <a:pt x="5734" y="8310"/>
                    <a:pt x="5198" y="7774"/>
                    <a:pt x="4537" y="7743"/>
                  </a:cubicBezTo>
                  <a:cubicBezTo>
                    <a:pt x="3844" y="7743"/>
                    <a:pt x="3308" y="8278"/>
                    <a:pt x="3308" y="8940"/>
                  </a:cubicBezTo>
                  <a:cubicBezTo>
                    <a:pt x="2332" y="8373"/>
                    <a:pt x="1638" y="7302"/>
                    <a:pt x="1638" y="6073"/>
                  </a:cubicBezTo>
                  <a:cubicBezTo>
                    <a:pt x="1638" y="5285"/>
                    <a:pt x="1922" y="4624"/>
                    <a:pt x="2363" y="4057"/>
                  </a:cubicBezTo>
                  <a:lnTo>
                    <a:pt x="3529" y="5254"/>
                  </a:lnTo>
                  <a:lnTo>
                    <a:pt x="5797" y="3017"/>
                  </a:lnTo>
                  <a:lnTo>
                    <a:pt x="2899" y="119"/>
                  </a:lnTo>
                  <a:cubicBezTo>
                    <a:pt x="2820" y="40"/>
                    <a:pt x="2717" y="0"/>
                    <a:pt x="2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88" name="Google Shape;2488;p72"/>
          <p:cNvGrpSpPr/>
          <p:nvPr/>
        </p:nvGrpSpPr>
        <p:grpSpPr>
          <a:xfrm>
            <a:off x="5628056" y="1901183"/>
            <a:ext cx="584745" cy="574504"/>
            <a:chOff x="-40748275" y="3238700"/>
            <a:chExt cx="322600" cy="316950"/>
          </a:xfrm>
        </p:grpSpPr>
        <p:sp>
          <p:nvSpPr>
            <p:cNvPr id="2489" name="Google Shape;2489;p72"/>
            <p:cNvSpPr/>
            <p:nvPr/>
          </p:nvSpPr>
          <p:spPr>
            <a:xfrm>
              <a:off x="-40709675" y="3273750"/>
              <a:ext cx="84300" cy="84300"/>
            </a:xfrm>
            <a:custGeom>
              <a:rect b="b" l="l" r="r" t="t"/>
              <a:pathLst>
                <a:path extrusionOk="0" h="3372" w="3372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0" name="Google Shape;2490;p72"/>
            <p:cNvSpPr/>
            <p:nvPr/>
          </p:nvSpPr>
          <p:spPr>
            <a:xfrm>
              <a:off x="-40578925" y="3247175"/>
              <a:ext cx="151250" cy="149475"/>
            </a:xfrm>
            <a:custGeom>
              <a:rect b="b" l="l" r="r" t="t"/>
              <a:pathLst>
                <a:path extrusionOk="0" h="5979" w="605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1" name="Google Shape;2491;p72"/>
            <p:cNvSpPr/>
            <p:nvPr/>
          </p:nvSpPr>
          <p:spPr>
            <a:xfrm>
              <a:off x="-40678175" y="3305250"/>
              <a:ext cx="213475" cy="213475"/>
            </a:xfrm>
            <a:custGeom>
              <a:rect b="b" l="l" r="r" t="t"/>
              <a:pathLst>
                <a:path extrusionOk="0" h="8539" w="8539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2" name="Google Shape;2492;p72"/>
            <p:cNvSpPr/>
            <p:nvPr/>
          </p:nvSpPr>
          <p:spPr>
            <a:xfrm>
              <a:off x="-40513550" y="3469850"/>
              <a:ext cx="87875" cy="85800"/>
            </a:xfrm>
            <a:custGeom>
              <a:rect b="b" l="l" r="r" t="t"/>
              <a:pathLst>
                <a:path extrusionOk="0" h="3432" w="3515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3" name="Google Shape;2493;p72"/>
            <p:cNvSpPr/>
            <p:nvPr/>
          </p:nvSpPr>
          <p:spPr>
            <a:xfrm>
              <a:off x="-40738025" y="3404500"/>
              <a:ext cx="150450" cy="149475"/>
            </a:xfrm>
            <a:custGeom>
              <a:rect b="b" l="l" r="r" t="t"/>
              <a:pathLst>
                <a:path extrusionOk="0" h="5979" w="6018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4" name="Google Shape;2494;p72"/>
            <p:cNvSpPr/>
            <p:nvPr/>
          </p:nvSpPr>
          <p:spPr>
            <a:xfrm>
              <a:off x="-40748275" y="3238700"/>
              <a:ext cx="92175" cy="87850"/>
            </a:xfrm>
            <a:custGeom>
              <a:rect b="b" l="l" r="r" t="t"/>
              <a:pathLst>
                <a:path extrusionOk="0" h="3514" w="3687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95" name="Google Shape;2495;p72"/>
          <p:cNvSpPr/>
          <p:nvPr/>
        </p:nvSpPr>
        <p:spPr>
          <a:xfrm>
            <a:off x="7242223" y="1859204"/>
            <a:ext cx="584760" cy="658439"/>
          </a:xfrm>
          <a:custGeom>
            <a:rect b="b" l="l" r="r" t="t"/>
            <a:pathLst>
              <a:path extrusionOk="0" h="12729" w="10776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9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p73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Dica de material didático</a:t>
            </a:r>
            <a:endParaRPr/>
          </a:p>
        </p:txBody>
      </p:sp>
      <p:pic>
        <p:nvPicPr>
          <p:cNvPr id="2501" name="Google Shape;250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600" y="1264475"/>
            <a:ext cx="2238375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2" name="Google Shape;2502;p73"/>
          <p:cNvSpPr txBox="1"/>
          <p:nvPr/>
        </p:nvSpPr>
        <p:spPr>
          <a:xfrm>
            <a:off x="3564575" y="1296375"/>
            <a:ext cx="4752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 Livro "Educação para a vida", desenvolvido por educadores do Cenpec em parceria com a editora Moderna, aborda o pensamento computacional em um projeto de Língua Portuguesa (p. 68-74).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Vale a pena observar se outros materiais já contemplam este tipo de proposta.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Fonte: </a:t>
            </a:r>
            <a:r>
              <a:rPr lang="en" sz="12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https://pnld.moderna.com.br/colecao/ensino-medio/projeto-de-vida/educacao-para-a-vida/</a:t>
            </a:r>
            <a:r>
              <a:rPr lang="en" sz="1200"/>
              <a:t>  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6" name="Shape 2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" name="Google Shape;2507;p74"/>
          <p:cNvSpPr txBox="1"/>
          <p:nvPr>
            <p:ph idx="1" type="subTitle"/>
          </p:nvPr>
        </p:nvSpPr>
        <p:spPr>
          <a:xfrm>
            <a:off x="714387" y="1771075"/>
            <a:ext cx="2412000" cy="35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Coleta de lixo eletrônico</a:t>
            </a:r>
            <a:endParaRPr/>
          </a:p>
        </p:txBody>
      </p:sp>
      <p:sp>
        <p:nvSpPr>
          <p:cNvPr id="2508" name="Google Shape;2508;p74"/>
          <p:cNvSpPr txBox="1"/>
          <p:nvPr>
            <p:ph idx="2" type="subTitle"/>
          </p:nvPr>
        </p:nvSpPr>
        <p:spPr>
          <a:xfrm>
            <a:off x="714375" y="3428447"/>
            <a:ext cx="2412000" cy="5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Mapear problemas</a:t>
            </a:r>
            <a:endParaRPr/>
          </a:p>
        </p:txBody>
      </p:sp>
      <p:sp>
        <p:nvSpPr>
          <p:cNvPr id="2509" name="Google Shape;2509;p74"/>
          <p:cNvSpPr txBox="1"/>
          <p:nvPr>
            <p:ph idx="3" type="subTitle"/>
          </p:nvPr>
        </p:nvSpPr>
        <p:spPr>
          <a:xfrm>
            <a:off x="6017598" y="1921675"/>
            <a:ext cx="2412000" cy="35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Protagonismo estudantil</a:t>
            </a:r>
            <a:endParaRPr/>
          </a:p>
        </p:txBody>
      </p:sp>
      <p:sp>
        <p:nvSpPr>
          <p:cNvPr id="2510" name="Google Shape;2510;p74"/>
          <p:cNvSpPr txBox="1"/>
          <p:nvPr>
            <p:ph idx="4" type="subTitle"/>
          </p:nvPr>
        </p:nvSpPr>
        <p:spPr>
          <a:xfrm>
            <a:off x="3325097" y="3647754"/>
            <a:ext cx="2412000" cy="35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Participar de campeonatos/olimpiadas </a:t>
            </a:r>
            <a:endParaRPr/>
          </a:p>
        </p:txBody>
      </p:sp>
      <p:sp>
        <p:nvSpPr>
          <p:cNvPr id="2511" name="Google Shape;2511;p74"/>
          <p:cNvSpPr txBox="1"/>
          <p:nvPr>
            <p:ph idx="5" type="subTitle"/>
          </p:nvPr>
        </p:nvSpPr>
        <p:spPr>
          <a:xfrm>
            <a:off x="6017598" y="3647754"/>
            <a:ext cx="2412000" cy="35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Compartilhar </a:t>
            </a:r>
            <a:r>
              <a:rPr lang="en"/>
              <a:t>resultados</a:t>
            </a:r>
            <a:endParaRPr/>
          </a:p>
        </p:txBody>
      </p:sp>
      <p:sp>
        <p:nvSpPr>
          <p:cNvPr id="2512" name="Google Shape;2512;p74"/>
          <p:cNvSpPr txBox="1"/>
          <p:nvPr>
            <p:ph idx="6" type="subTitle"/>
          </p:nvPr>
        </p:nvSpPr>
        <p:spPr>
          <a:xfrm>
            <a:off x="3325097" y="1616875"/>
            <a:ext cx="2412000" cy="35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Mapear habilidades da comunidade</a:t>
            </a:r>
            <a:endParaRPr/>
          </a:p>
        </p:txBody>
      </p:sp>
      <p:sp>
        <p:nvSpPr>
          <p:cNvPr id="2513" name="Google Shape;2513;p74"/>
          <p:cNvSpPr txBox="1"/>
          <p:nvPr>
            <p:ph idx="7" type="subTitle"/>
          </p:nvPr>
        </p:nvSpPr>
        <p:spPr>
          <a:xfrm>
            <a:off x="714987" y="2304054"/>
            <a:ext cx="24108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Colocar uma caixa para coleta e anunciar à comunidade que materiais são úteis/necessários.</a:t>
            </a:r>
            <a:endParaRPr/>
          </a:p>
        </p:txBody>
      </p:sp>
      <p:sp>
        <p:nvSpPr>
          <p:cNvPr id="2514" name="Google Shape;2514;p74"/>
          <p:cNvSpPr txBox="1"/>
          <p:nvPr>
            <p:ph idx="8" type="subTitle"/>
          </p:nvPr>
        </p:nvSpPr>
        <p:spPr>
          <a:xfrm>
            <a:off x="714975" y="4023422"/>
            <a:ext cx="2410800" cy="1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Inspire-se nos Objetivos de Desenvolvimento </a:t>
            </a:r>
            <a:r>
              <a:rPr lang="en"/>
              <a:t>Sustentável</a:t>
            </a:r>
            <a:r>
              <a:rPr lang="en"/>
              <a:t> (ODS) para identificar problemas relevantes</a:t>
            </a:r>
            <a:endParaRPr/>
          </a:p>
        </p:txBody>
      </p:sp>
      <p:sp>
        <p:nvSpPr>
          <p:cNvPr id="2515" name="Google Shape;2515;p74"/>
          <p:cNvSpPr txBox="1"/>
          <p:nvPr>
            <p:ph idx="9" type="subTitle"/>
          </p:nvPr>
        </p:nvSpPr>
        <p:spPr>
          <a:xfrm>
            <a:off x="6018198" y="2456454"/>
            <a:ext cx="24108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Valorize as ideias, interesses, curiosidades e iniciativas dos estudantes em todas as etapas</a:t>
            </a:r>
            <a:endParaRPr/>
          </a:p>
        </p:txBody>
      </p:sp>
      <p:sp>
        <p:nvSpPr>
          <p:cNvPr id="2516" name="Google Shape;2516;p74"/>
          <p:cNvSpPr txBox="1"/>
          <p:nvPr>
            <p:ph idx="13" type="subTitle"/>
          </p:nvPr>
        </p:nvSpPr>
        <p:spPr>
          <a:xfrm>
            <a:off x="3325697" y="4251579"/>
            <a:ext cx="24108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Crie ou inscreva os estudantes em campeonatos, eventos e;ou </a:t>
            </a:r>
            <a:r>
              <a:rPr lang="en"/>
              <a:t>apresentações</a:t>
            </a:r>
            <a:r>
              <a:rPr lang="en"/>
              <a:t> </a:t>
            </a:r>
            <a:endParaRPr/>
          </a:p>
        </p:txBody>
      </p:sp>
      <p:sp>
        <p:nvSpPr>
          <p:cNvPr id="2517" name="Google Shape;2517;p74"/>
          <p:cNvSpPr txBox="1"/>
          <p:nvPr>
            <p:ph idx="14" type="subTitle"/>
          </p:nvPr>
        </p:nvSpPr>
        <p:spPr>
          <a:xfrm>
            <a:off x="6018200" y="4023422"/>
            <a:ext cx="2410800" cy="9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Incentive os estudantes compartilharem suas aprendizagens ao longo de todo o processo.</a:t>
            </a:r>
            <a:endParaRPr/>
          </a:p>
        </p:txBody>
      </p:sp>
      <p:sp>
        <p:nvSpPr>
          <p:cNvPr id="2518" name="Google Shape;2518;p74"/>
          <p:cNvSpPr txBox="1"/>
          <p:nvPr>
            <p:ph idx="15" type="subTitle"/>
          </p:nvPr>
        </p:nvSpPr>
        <p:spPr>
          <a:xfrm>
            <a:off x="3325697" y="2304054"/>
            <a:ext cx="24108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Pais, professores e outros funcionários podem ter habilidades úteis!</a:t>
            </a:r>
            <a:endParaRPr/>
          </a:p>
        </p:txBody>
      </p:sp>
      <p:sp>
        <p:nvSpPr>
          <p:cNvPr id="2519" name="Google Shape;2519;p74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Iniciar um Projeto de Robótica 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3" name="Shape 2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4" name="Google Shape;2524;p75"/>
          <p:cNvPicPr preferRelativeResize="0"/>
          <p:nvPr/>
        </p:nvPicPr>
        <p:blipFill rotWithShape="1">
          <a:blip r:embed="rId3">
            <a:alphaModFix/>
          </a:blip>
          <a:srcRect b="21786" l="0" r="4961" t="21582"/>
          <a:stretch/>
        </p:blipFill>
        <p:spPr>
          <a:xfrm>
            <a:off x="3123475" y="802450"/>
            <a:ext cx="5335000" cy="211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5" name="Google Shape;2525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7300" y="2725700"/>
            <a:ext cx="1905000" cy="2209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26" name="Google Shape;2526;p75"/>
          <p:cNvPicPr preferRelativeResize="0"/>
          <p:nvPr/>
        </p:nvPicPr>
        <p:blipFill rotWithShape="1">
          <a:blip r:embed="rId5">
            <a:alphaModFix/>
          </a:blip>
          <a:srcRect b="0" l="0" r="68062" t="0"/>
          <a:stretch/>
        </p:blipFill>
        <p:spPr>
          <a:xfrm>
            <a:off x="0" y="705050"/>
            <a:ext cx="2920351" cy="447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0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1" name="Google Shape;2531;p76"/>
          <p:cNvPicPr preferRelativeResize="0"/>
          <p:nvPr/>
        </p:nvPicPr>
        <p:blipFill rotWithShape="1">
          <a:blip r:embed="rId3">
            <a:alphaModFix/>
          </a:blip>
          <a:srcRect b="0" l="0" r="7321" t="0"/>
          <a:stretch/>
        </p:blipFill>
        <p:spPr>
          <a:xfrm>
            <a:off x="4621125" y="2714625"/>
            <a:ext cx="397260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2" name="Google Shape;2532;p76"/>
          <p:cNvSpPr txBox="1"/>
          <p:nvPr/>
        </p:nvSpPr>
        <p:spPr>
          <a:xfrm>
            <a:off x="738425" y="725700"/>
            <a:ext cx="84663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just">
              <a:lnSpc>
                <a:spcPct val="2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" sz="1800">
                <a:solidFill>
                  <a:schemeClr val="lt1"/>
                </a:solidFill>
                <a:highlight>
                  <a:srgbClr val="FFFFFF"/>
                </a:highlight>
              </a:rPr>
              <a:t>Estimula o desenvolvimento do raciocínio lógico</a:t>
            </a:r>
            <a:endParaRPr b="1" sz="1800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indent="-3429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" sz="1800">
                <a:solidFill>
                  <a:schemeClr val="lt1"/>
                </a:solidFill>
                <a:highlight>
                  <a:srgbClr val="FFFFFF"/>
                </a:highlight>
              </a:rPr>
              <a:t>Torna o currículo escolar mais atrativo</a:t>
            </a:r>
            <a:endParaRPr b="1" sz="1800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indent="-3429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" sz="1800">
                <a:solidFill>
                  <a:schemeClr val="lt1"/>
                </a:solidFill>
                <a:highlight>
                  <a:srgbClr val="FFFFFF"/>
                </a:highlight>
              </a:rPr>
              <a:t>Fortalece o trabalho em equipe</a:t>
            </a:r>
            <a:endParaRPr b="1" sz="1800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indent="-3429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" sz="1800">
                <a:solidFill>
                  <a:schemeClr val="lt1"/>
                </a:solidFill>
                <a:highlight>
                  <a:srgbClr val="FFFFFF"/>
                </a:highlight>
              </a:rPr>
              <a:t>Incentiva o protagonismo estudantil</a:t>
            </a:r>
            <a:endParaRPr b="1" sz="1800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indent="-3429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" sz="1800">
                <a:solidFill>
                  <a:schemeClr val="lt1"/>
                </a:solidFill>
                <a:highlight>
                  <a:srgbClr val="FFFFFF"/>
                </a:highlight>
              </a:rPr>
              <a:t>Promove o aprendizado multidisciplinar</a:t>
            </a:r>
            <a:endParaRPr b="1" sz="1800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indent="-3429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" sz="1800">
                <a:solidFill>
                  <a:schemeClr val="lt1"/>
                </a:solidFill>
                <a:highlight>
                  <a:srgbClr val="FFFFFF"/>
                </a:highlight>
              </a:rPr>
              <a:t>Desenvolve a criatividade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2533" name="Google Shape;253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225" y="0"/>
            <a:ext cx="1244775" cy="12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7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8" name="Google Shape;253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8375" y="877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2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" name="Google Shape;2543;p78"/>
          <p:cNvSpPr txBox="1"/>
          <p:nvPr>
            <p:ph type="title"/>
          </p:nvPr>
        </p:nvSpPr>
        <p:spPr>
          <a:xfrm>
            <a:off x="529825" y="475725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Ideias &amp; Inspiracoes </a:t>
            </a:r>
            <a:endParaRPr/>
          </a:p>
        </p:txBody>
      </p:sp>
      <p:sp>
        <p:nvSpPr>
          <p:cNvPr id="2544" name="Google Shape;2544;p78"/>
          <p:cNvSpPr txBox="1"/>
          <p:nvPr/>
        </p:nvSpPr>
        <p:spPr>
          <a:xfrm>
            <a:off x="1891974" y="7277000"/>
            <a:ext cx="627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5" name="Google Shape;254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409" y="898775"/>
            <a:ext cx="3147723" cy="1508097"/>
          </a:xfrm>
          <a:prstGeom prst="rect">
            <a:avLst/>
          </a:prstGeom>
          <a:noFill/>
          <a:ln>
            <a:noFill/>
          </a:ln>
        </p:spPr>
      </p:pic>
      <p:sp>
        <p:nvSpPr>
          <p:cNvPr id="2546" name="Google Shape;2546;p78"/>
          <p:cNvSpPr txBox="1"/>
          <p:nvPr/>
        </p:nvSpPr>
        <p:spPr>
          <a:xfrm>
            <a:off x="279600" y="710950"/>
            <a:ext cx="4736700" cy="24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Vídeo 1 </a:t>
            </a:r>
            <a:r>
              <a:rPr lang="en" sz="1200"/>
              <a:t>- </a:t>
            </a:r>
            <a:r>
              <a:rPr b="1" lang="en" sz="1200"/>
              <a:t>Instruções exatas</a:t>
            </a:r>
            <a:endParaRPr b="1" sz="1200"/>
          </a:p>
          <a:p>
            <a:pPr indent="0" lvl="0" marL="0" rtl="0" algn="just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/>
              <a:t>O vídeo a seguir mostra de maneira lúdica o quanto atividades ligadas ao pensamento computacional envolvem ensaio, erro, reflexão, trabalho em equipe, levantamento de hipóteses e aprendizagens a partir de falhas e novas elaborações.</a:t>
            </a:r>
            <a:r>
              <a:rPr lang="en" sz="1200">
                <a:solidFill>
                  <a:srgbClr val="FF00FF"/>
                </a:solidFill>
              </a:rPr>
              <a:t> </a:t>
            </a:r>
            <a:r>
              <a:rPr lang="en" sz="12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https://www.youtube.com/watch?v=cDA3_5982h8</a:t>
            </a:r>
            <a:r>
              <a:rPr lang="en" sz="1200">
                <a:solidFill>
                  <a:srgbClr val="FF00FF"/>
                </a:solidFill>
              </a:rPr>
              <a:t> </a:t>
            </a:r>
            <a:endParaRPr/>
          </a:p>
        </p:txBody>
      </p:sp>
      <p:sp>
        <p:nvSpPr>
          <p:cNvPr id="2547" name="Google Shape;2547;p78"/>
          <p:cNvSpPr txBox="1"/>
          <p:nvPr/>
        </p:nvSpPr>
        <p:spPr>
          <a:xfrm>
            <a:off x="322800" y="2170024"/>
            <a:ext cx="46503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</a:rPr>
              <a:t>Vídeo 2</a:t>
            </a:r>
            <a:r>
              <a:rPr lang="en" sz="1200">
                <a:solidFill>
                  <a:srgbClr val="000000"/>
                </a:solidFill>
              </a:rPr>
              <a:t>: </a:t>
            </a:r>
            <a:r>
              <a:rPr b="1" lang="en" sz="1200">
                <a:solidFill>
                  <a:srgbClr val="000000"/>
                </a:solidFill>
              </a:rPr>
              <a:t>Planejando meus estudos com o Pensamento Computacional</a:t>
            </a:r>
            <a:r>
              <a:rPr lang="en" sz="1200">
                <a:solidFill>
                  <a:srgbClr val="000000"/>
                </a:solidFill>
              </a:rPr>
              <a:t>, Conheça algumas possibilidades de uso do pensamento computacional em um desafio real vivenciado por estudantes do ensino médio, como:  decomposição, Reconhecimento de Padrões, Abstração e Algoritmo. </a:t>
            </a:r>
            <a:r>
              <a:rPr lang="en" sz="12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https://youtu.be/S5XnN6w3Xlw</a:t>
            </a:r>
            <a:r>
              <a:rPr lang="en" sz="1200">
                <a:solidFill>
                  <a:srgbClr val="000000"/>
                </a:solidFill>
              </a:rPr>
              <a:t> </a:t>
            </a:r>
            <a:endParaRPr/>
          </a:p>
        </p:txBody>
      </p:sp>
      <p:pic>
        <p:nvPicPr>
          <p:cNvPr id="2548" name="Google Shape;2548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0875" y="2646325"/>
            <a:ext cx="3200251" cy="154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549" name="Google Shape;2549;p78"/>
          <p:cNvSpPr txBox="1"/>
          <p:nvPr/>
        </p:nvSpPr>
        <p:spPr>
          <a:xfrm>
            <a:off x="165225" y="5741418"/>
            <a:ext cx="4650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Leitura: o</a:t>
            </a:r>
            <a:r>
              <a:rPr b="1" lang="en" sz="1200">
                <a:solidFill>
                  <a:srgbClr val="000000"/>
                </a:solidFill>
              </a:rPr>
              <a:t>  trabalho com pensamento computacional em diferentes situações</a:t>
            </a:r>
            <a:r>
              <a:rPr lang="en" sz="1200">
                <a:solidFill>
                  <a:srgbClr val="000000"/>
                </a:solidFill>
              </a:rPr>
              <a:t>: dinâmicas organizacionais, simulações de telemarketing e reflexões sobre o futuro do trabalho. Disponível: </a:t>
            </a:r>
            <a:r>
              <a:rPr lang="en" sz="1200" u="sng">
                <a:solidFill>
                  <a:srgbClr val="1155CC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https://fundacaotelefonicavivo.org.br/noticias/4-maneiras-de-desenvolver-competencias-cognitivas-e-emocionais-em-sala-de-aula/</a:t>
            </a:r>
            <a:r>
              <a:rPr lang="en" sz="1200">
                <a:solidFill>
                  <a:srgbClr val="000000"/>
                </a:solidFill>
              </a:rPr>
              <a:t> </a:t>
            </a:r>
            <a:endParaRPr sz="1200">
              <a:solidFill>
                <a:srgbClr val="000000"/>
              </a:solidFill>
            </a:endParaRPr>
          </a:p>
        </p:txBody>
      </p:sp>
      <p:pic>
        <p:nvPicPr>
          <p:cNvPr id="2550" name="Google Shape;2550;p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16297" y="5741418"/>
            <a:ext cx="3327813" cy="1508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4" name="Shape 2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p79"/>
          <p:cNvSpPr txBox="1"/>
          <p:nvPr>
            <p:ph type="title"/>
          </p:nvPr>
        </p:nvSpPr>
        <p:spPr>
          <a:xfrm>
            <a:off x="529825" y="475725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Ideias &amp; Inspiracoes </a:t>
            </a:r>
            <a:endParaRPr/>
          </a:p>
        </p:txBody>
      </p:sp>
      <p:sp>
        <p:nvSpPr>
          <p:cNvPr id="2556" name="Google Shape;2556;p79"/>
          <p:cNvSpPr txBox="1"/>
          <p:nvPr/>
        </p:nvSpPr>
        <p:spPr>
          <a:xfrm>
            <a:off x="1891974" y="7277000"/>
            <a:ext cx="627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79"/>
          <p:cNvSpPr txBox="1"/>
          <p:nvPr/>
        </p:nvSpPr>
        <p:spPr>
          <a:xfrm>
            <a:off x="237000" y="1204843"/>
            <a:ext cx="4650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Leitura: o</a:t>
            </a:r>
            <a:r>
              <a:rPr b="1" lang="en" sz="1200">
                <a:solidFill>
                  <a:srgbClr val="000000"/>
                </a:solidFill>
              </a:rPr>
              <a:t>  trabalho com pensamento computacional em diferentes situações</a:t>
            </a:r>
            <a:r>
              <a:rPr lang="en" sz="1200">
                <a:solidFill>
                  <a:srgbClr val="000000"/>
                </a:solidFill>
              </a:rPr>
              <a:t>: dinâmicas organizacionais, simulações de telemarketing e reflexões sobre o futuro do trabalho. Disponível: </a:t>
            </a:r>
            <a:r>
              <a:rPr lang="en" sz="12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https://fundacaotelefonicavivo.org.br/noticias/4-maneiras-de-desenvolver-competencias-cognitivas-e-emocionais-em-sala-de-aula/</a:t>
            </a:r>
            <a:r>
              <a:rPr lang="en" sz="1200">
                <a:solidFill>
                  <a:srgbClr val="000000"/>
                </a:solidFill>
              </a:rPr>
              <a:t> </a:t>
            </a:r>
            <a:endParaRPr sz="1200">
              <a:solidFill>
                <a:srgbClr val="000000"/>
              </a:solidFill>
            </a:endParaRPr>
          </a:p>
        </p:txBody>
      </p:sp>
      <p:pic>
        <p:nvPicPr>
          <p:cNvPr id="2558" name="Google Shape;2558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6297" y="1093218"/>
            <a:ext cx="3327813" cy="1508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5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35"/>
          <p:cNvSpPr txBox="1"/>
          <p:nvPr>
            <p:ph idx="1" type="subTitle"/>
          </p:nvPr>
        </p:nvSpPr>
        <p:spPr>
          <a:xfrm>
            <a:off x="713250" y="1998825"/>
            <a:ext cx="7717500" cy="28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/>
              <a:t>1. Aprender tecnologias com equidade, utilizando diferentes linguagens/mídias. </a:t>
            </a:r>
            <a:endParaRPr sz="3000"/>
          </a:p>
        </p:txBody>
      </p:sp>
      <p:sp>
        <p:nvSpPr>
          <p:cNvPr id="2047" name="Google Shape;2047;p35"/>
          <p:cNvSpPr txBox="1"/>
          <p:nvPr>
            <p:ph type="title"/>
          </p:nvPr>
        </p:nvSpPr>
        <p:spPr>
          <a:xfrm>
            <a:off x="713250" y="615700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DIREITOS DE APRENDIZAGEM DE 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TECNOLOGIAS PARA APRENDIZAGEM</a:t>
            </a:r>
            <a:endParaRPr sz="2500"/>
          </a:p>
        </p:txBody>
      </p:sp>
      <p:pic>
        <p:nvPicPr>
          <p:cNvPr id="2048" name="Google Shape;204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4775" cy="12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2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" name="Google Shape;2563;p80"/>
          <p:cNvSpPr txBox="1"/>
          <p:nvPr>
            <p:ph type="title"/>
          </p:nvPr>
        </p:nvSpPr>
        <p:spPr>
          <a:xfrm>
            <a:off x="529825" y="475725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Ideias &amp; Inspiracoes </a:t>
            </a:r>
            <a:endParaRPr/>
          </a:p>
        </p:txBody>
      </p:sp>
      <p:sp>
        <p:nvSpPr>
          <p:cNvPr id="2564" name="Google Shape;2564;p80"/>
          <p:cNvSpPr txBox="1"/>
          <p:nvPr/>
        </p:nvSpPr>
        <p:spPr>
          <a:xfrm>
            <a:off x="1891974" y="7277000"/>
            <a:ext cx="627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80"/>
          <p:cNvSpPr txBox="1"/>
          <p:nvPr/>
        </p:nvSpPr>
        <p:spPr>
          <a:xfrm>
            <a:off x="529825" y="1050225"/>
            <a:ext cx="8066700" cy="3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RECURSOS PARA DESENVOLVIMENTO DE PROJETOS COMPUTACIONAIS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b="1" lang="en" sz="1200">
                <a:solidFill>
                  <a:schemeClr val="lt1"/>
                </a:solidFill>
              </a:rPr>
              <a:t>App Inventor -</a:t>
            </a:r>
            <a:r>
              <a:rPr lang="en" sz="1200">
                <a:solidFill>
                  <a:schemeClr val="lt1"/>
                </a:solidFill>
              </a:rPr>
              <a:t> Aprenda como desenvolver aplicativos para celulares com sistema Android. Disponível em: </a:t>
            </a:r>
            <a:r>
              <a:rPr lang="en" sz="12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https://www.youtube.com/watch?v=W508yjdVqSg</a:t>
            </a:r>
            <a:r>
              <a:rPr lang="en" sz="1200">
                <a:solidFill>
                  <a:schemeClr val="lt1"/>
                </a:solidFill>
              </a:rPr>
              <a:t>.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b="1" lang="en" sz="1200">
                <a:solidFill>
                  <a:schemeClr val="lt1"/>
                </a:solidFill>
              </a:rPr>
              <a:t>Scratch -</a:t>
            </a:r>
            <a:r>
              <a:rPr lang="en" sz="1200">
                <a:solidFill>
                  <a:schemeClr val="lt1"/>
                </a:solidFill>
              </a:rPr>
              <a:t> Linguagem de programação em blocos, com comandos de arrastar e soltar. Os projetos criados na plataforma </a:t>
            </a:r>
            <a:r>
              <a:rPr lang="en" sz="12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scratch.mit.edu.br </a:t>
            </a:r>
            <a:r>
              <a:rPr lang="en" sz="1200">
                <a:solidFill>
                  <a:schemeClr val="lt1"/>
                </a:solidFill>
              </a:rPr>
              <a:t>  podem ser acessados, compreendidos e remixados. O próprio site disponibiliza vários tutoriais para criar animações, games e ainda interagir com dispositivos de robótica educacional. 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b="1" lang="en" sz="1200">
                <a:solidFill>
                  <a:schemeClr val="lt1"/>
                </a:solidFill>
              </a:rPr>
              <a:t>Aplicativos para programar pelo celular - </a:t>
            </a:r>
            <a:r>
              <a:rPr lang="en" sz="1200">
                <a:solidFill>
                  <a:schemeClr val="lt1"/>
                </a:solidFill>
              </a:rPr>
              <a:t>Dicas de aplicativos para programar pelo smartphone. Veja o vídeo: </a:t>
            </a:r>
            <a:r>
              <a:rPr lang="en" sz="1200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https://www.youtube.com/watch?v=r8acb3QI6Jg.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Char char="●"/>
            </a:pPr>
            <a:r>
              <a:rPr b="1" lang="en" sz="1200">
                <a:solidFill>
                  <a:schemeClr val="lt1"/>
                </a:solidFill>
              </a:rPr>
              <a:t>Inteligência artificial no Powerpoint</a:t>
            </a:r>
            <a:r>
              <a:rPr lang="en" sz="1200">
                <a:solidFill>
                  <a:schemeClr val="lt1"/>
                </a:solidFill>
              </a:rPr>
              <a:t> - você sabia que dá para fazer um uso bem avançado do PowerPoint? Neste vídeo há dicas de como programar um diálogo baseado em inteligência artificial utilizando o recurso. Disponível em: &lt;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https://www.youtube.com/watch?v=gju_QVs9Q5w</a:t>
            </a:r>
            <a:r>
              <a:rPr lang="en" sz="1200">
                <a:solidFill>
                  <a:schemeClr val="lt1"/>
                </a:solidFill>
              </a:rPr>
              <a:t>&gt; ou criar uma assistente virtual (semelhante a Alexa ou equivalentes) no Scratch: </a:t>
            </a:r>
            <a:r>
              <a:rPr lang="en" sz="1200" u="sng">
                <a:solidFill>
                  <a:srgbClr val="1155CC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https://www.youtube.com/watch?v=PE0skmJmSfM</a:t>
            </a:r>
            <a:r>
              <a:rPr lang="en" sz="1200">
                <a:solidFill>
                  <a:schemeClr val="lt1"/>
                </a:solidFill>
              </a:rPr>
              <a:t> </a:t>
            </a:r>
            <a:endParaRPr baseline="30000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9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Google Shape;2570;p81"/>
          <p:cNvSpPr txBox="1"/>
          <p:nvPr>
            <p:ph idx="1" type="subTitle"/>
          </p:nvPr>
        </p:nvSpPr>
        <p:spPr>
          <a:xfrm>
            <a:off x="713250" y="1114000"/>
            <a:ext cx="7717500" cy="34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FF"/>
                </a:highlight>
              </a:rPr>
              <a:t>BARCELOS, T. S. Relações entre o Pensamento Computacional e a Matemática em atividades didáticas de construção de jogos digitais. 2014. Tese (Doutorado em Ensino de Ciências e Matemática) – Universidade Cruzeiro do Sul, São Paulo, 2014. Disponível em: &lt;</a:t>
            </a:r>
            <a:r>
              <a:rPr lang="en" sz="1100" u="sng">
                <a:solidFill>
                  <a:srgbClr val="1155CC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https://www.academia.edu/31849410/Rela%C3%A7%C3%B5es_entre_o_Pensamento_Computacional_e_a_Matem%C3%A1tica_uma_Revis%C3%A3o_Sistem%C3%A1tica_da_Literatura</a:t>
            </a:r>
            <a:r>
              <a:rPr lang="en" sz="1100">
                <a:solidFill>
                  <a:srgbClr val="000000"/>
                </a:solidFill>
                <a:highlight>
                  <a:srgbClr val="FFFFFF"/>
                </a:highlight>
              </a:rPr>
              <a:t>&gt;. Acesso em: 2 abr. 2022.</a:t>
            </a:r>
            <a:endParaRPr sz="11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FF"/>
                </a:highlight>
              </a:rPr>
              <a:t>BRACKMANN, Christian Puhlmann. Desenvolvimento do pensamento computacional através de atividades desplugadas na educação básica. 2017. Tese (Doutorado) - Universidade Federal do Rio Grande do Sul - Disponível em: &lt;http://hdl.handle.net/10183/172208 &gt;. Acesso em: 2 abr. 2022.</a:t>
            </a:r>
            <a:endParaRPr sz="11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FF"/>
                </a:highlight>
              </a:rPr>
              <a:t>BBC LEARNING, B. </a:t>
            </a:r>
            <a:r>
              <a:rPr b="1" lang="en" sz="1100">
                <a:solidFill>
                  <a:srgbClr val="000000"/>
                </a:solidFill>
                <a:highlight>
                  <a:srgbClr val="FFFFFF"/>
                </a:highlight>
              </a:rPr>
              <a:t>What is computational thinking?</a:t>
            </a:r>
            <a:r>
              <a:rPr lang="en" sz="1100">
                <a:solidFill>
                  <a:srgbClr val="000000"/>
                </a:solidFill>
                <a:highlight>
                  <a:srgbClr val="FFFFFF"/>
                </a:highlight>
              </a:rPr>
              <a:t> 2015. </a:t>
            </a:r>
            <a:endParaRPr sz="11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FF"/>
                </a:highlight>
              </a:rPr>
              <a:t>BORDINI, Adriana et al. Pensamento Computacional nos Ensinos Fundamental e Médio: uma revisão sistemática. </a:t>
            </a:r>
            <a:r>
              <a:rPr b="1" lang="en" sz="1100">
                <a:solidFill>
                  <a:srgbClr val="000000"/>
                </a:solidFill>
                <a:highlight>
                  <a:srgbClr val="FFFFFF"/>
                </a:highlight>
              </a:rPr>
              <a:t>Brazilian Symposium on Computers in Education (Simpósio Brasileiro de Informática na Educação - SBIE)</a:t>
            </a:r>
            <a:r>
              <a:rPr lang="en" sz="1100">
                <a:solidFill>
                  <a:srgbClr val="000000"/>
                </a:solidFill>
                <a:highlight>
                  <a:srgbClr val="FFFFFF"/>
                </a:highlight>
              </a:rPr>
              <a:t>, [S.l.], p. 123, out. 2017. ISSN 2316-6533. Disponível em: &lt;</a:t>
            </a:r>
            <a:r>
              <a:rPr lang="en" sz="1100" u="sng">
                <a:solidFill>
                  <a:srgbClr val="000000"/>
                </a:solidFill>
                <a:highlight>
                  <a:srgbClr val="FFFFFF"/>
                </a:highlight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https://www.br-ie.org/pub/index.php/sbie/article/view/7541/5337</a:t>
            </a:r>
            <a:r>
              <a:rPr lang="en" sz="1100">
                <a:solidFill>
                  <a:srgbClr val="000000"/>
                </a:solidFill>
                <a:highlight>
                  <a:srgbClr val="FFFFFF"/>
                </a:highlight>
              </a:rPr>
              <a:t>&gt;. Acesso em: 16 maio 2022. doi:</a:t>
            </a:r>
            <a:r>
              <a:rPr lang="en" sz="1100" u="sng">
                <a:solidFill>
                  <a:srgbClr val="000000"/>
                </a:solidFill>
                <a:highlight>
                  <a:srgbClr val="FFFFFF"/>
                </a:highlight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http://dx.doi.org/10.5753/cbie.sbie.2017.123</a:t>
            </a:r>
            <a:r>
              <a:rPr lang="en" sz="1100">
                <a:solidFill>
                  <a:srgbClr val="000000"/>
                </a:solidFill>
                <a:highlight>
                  <a:srgbClr val="FFFFFF"/>
                </a:highlight>
              </a:rPr>
              <a:t>.</a:t>
            </a:r>
            <a:endParaRPr sz="11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FF"/>
                </a:highlight>
              </a:rPr>
              <a:t>CENPEC. </a:t>
            </a:r>
            <a:r>
              <a:rPr b="1" lang="en" sz="1100">
                <a:solidFill>
                  <a:srgbClr val="000000"/>
                </a:solidFill>
                <a:highlight>
                  <a:srgbClr val="FFFFFF"/>
                </a:highlight>
              </a:rPr>
              <a:t>Educação para a vida. </a:t>
            </a:r>
            <a:r>
              <a:rPr lang="en" sz="1100">
                <a:solidFill>
                  <a:srgbClr val="000000"/>
                </a:solidFill>
                <a:highlight>
                  <a:srgbClr val="FFFFFF"/>
                </a:highlight>
              </a:rPr>
              <a:t>São Paulo: Moderna, 2020. Disponível em: </a:t>
            </a:r>
            <a:r>
              <a:rPr lang="en" sz="1100" u="sng">
                <a:solidFill>
                  <a:srgbClr val="000000"/>
                </a:solidFill>
                <a:highlight>
                  <a:srgbClr val="FFFFFF"/>
                </a:highlight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https://pnld.moderna.com.br/colecao/ensino-medio/projeto-de-vida/educacao-para-a-vida/</a:t>
            </a:r>
            <a:r>
              <a:rPr lang="en" sz="1100">
                <a:solidFill>
                  <a:srgbClr val="000000"/>
                </a:solidFill>
                <a:highlight>
                  <a:srgbClr val="FFFFFF"/>
                </a:highlight>
              </a:rPr>
              <a:t>. Acesso em: 2 abr. 2022.</a:t>
            </a:r>
            <a:endParaRPr sz="11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00FF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571" name="Google Shape;2571;p81"/>
          <p:cNvSpPr txBox="1"/>
          <p:nvPr>
            <p:ph type="title"/>
          </p:nvPr>
        </p:nvSpPr>
        <p:spPr>
          <a:xfrm>
            <a:off x="713250" y="539500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REFERENCIAS 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5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Google Shape;2576;p82"/>
          <p:cNvSpPr txBox="1"/>
          <p:nvPr>
            <p:ph type="title"/>
          </p:nvPr>
        </p:nvSpPr>
        <p:spPr>
          <a:xfrm>
            <a:off x="665400" y="53075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REFERÊNCIAS </a:t>
            </a:r>
            <a:endParaRPr/>
          </a:p>
        </p:txBody>
      </p:sp>
      <p:sp>
        <p:nvSpPr>
          <p:cNvPr id="2577" name="Google Shape;2577;p82"/>
          <p:cNvSpPr txBox="1"/>
          <p:nvPr/>
        </p:nvSpPr>
        <p:spPr>
          <a:xfrm>
            <a:off x="562200" y="531975"/>
            <a:ext cx="8019600" cy="40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FF"/>
                </a:highlight>
                <a:latin typeface="Anaheim"/>
                <a:ea typeface="Anaheim"/>
                <a:cs typeface="Anaheim"/>
                <a:sym typeface="Anaheim"/>
              </a:rPr>
              <a:t>CIEB. </a:t>
            </a:r>
            <a:r>
              <a:rPr b="1" lang="en" sz="1100">
                <a:solidFill>
                  <a:srgbClr val="000000"/>
                </a:solidFill>
                <a:highlight>
                  <a:srgbClr val="FFFFFF"/>
                </a:highlight>
                <a:latin typeface="Anaheim"/>
                <a:ea typeface="Anaheim"/>
                <a:cs typeface="Anaheim"/>
                <a:sym typeface="Anaheim"/>
              </a:rPr>
              <a:t>Centro de Inovação para a Educação Brasileira</a:t>
            </a:r>
            <a:endParaRPr b="1" sz="1100">
              <a:solidFill>
                <a:srgbClr val="000000"/>
              </a:solidFill>
              <a:highlight>
                <a:srgbClr val="FFFFFF"/>
              </a:highlight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highlight>
                  <a:srgbClr val="FFFFFF"/>
                </a:highlight>
                <a:latin typeface="Anaheim"/>
                <a:ea typeface="Anaheim"/>
                <a:cs typeface="Anaheim"/>
                <a:sym typeface="Anaheim"/>
              </a:rPr>
              <a:t>– Cieb. Disponível em &lt;</a:t>
            </a:r>
            <a:r>
              <a:rPr lang="en" sz="1100" u="sng">
                <a:solidFill>
                  <a:srgbClr val="000000"/>
                </a:solidFill>
                <a:highlight>
                  <a:srgbClr val="FFFFFF"/>
                </a:highlight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https://cieb.net.br/</a:t>
            </a:r>
            <a:r>
              <a:rPr lang="en" sz="1100">
                <a:solidFill>
                  <a:srgbClr val="000000"/>
                </a:solidFill>
                <a:highlight>
                  <a:srgbClr val="FFFFFF"/>
                </a:highlight>
                <a:latin typeface="Anaheim"/>
                <a:ea typeface="Anaheim"/>
                <a:cs typeface="Anaheim"/>
                <a:sym typeface="Anaheim"/>
              </a:rPr>
              <a:t>&gt;. </a:t>
            </a:r>
            <a:r>
              <a:rPr lang="en" sz="11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Acesso em: 15 jan. 2021.</a:t>
            </a:r>
            <a:endParaRPr sz="1100">
              <a:solidFill>
                <a:srgbClr val="000000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00FF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GABRIEL, Martha. 3 habilidades que podem salvar o seu futuro no TEDx SENAI em Cuiabá. Publicado pelo canal: TEDxTalks. Disponível: </a:t>
            </a:r>
            <a:r>
              <a:rPr lang="en" sz="1100">
                <a:solidFill>
                  <a:srgbClr val="1A73E8"/>
                </a:solidFill>
                <a:highlight>
                  <a:srgbClr val="FFFFFF"/>
                </a:highlight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https://www.youtube.com/watch?v=IhpTfJ6e0Cg</a:t>
            </a:r>
            <a:r>
              <a:rPr lang="en" sz="1100">
                <a:solidFill>
                  <a:srgbClr val="000000"/>
                </a:solidFill>
                <a:highlight>
                  <a:srgbClr val="F9F9F9"/>
                </a:highlight>
                <a:latin typeface="Anaheim"/>
                <a:ea typeface="Anaheim"/>
                <a:cs typeface="Anaheim"/>
                <a:sym typeface="Anaheim"/>
              </a:rPr>
              <a:t>.</a:t>
            </a:r>
            <a:r>
              <a:rPr lang="en" sz="11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 Acesso em: 4 abr. 202</a:t>
            </a:r>
            <a:r>
              <a:rPr lang="en" sz="1100">
                <a:latin typeface="Anaheim"/>
                <a:ea typeface="Anaheim"/>
                <a:cs typeface="Anaheim"/>
                <a:sym typeface="Anaheim"/>
              </a:rPr>
              <a:t>2</a:t>
            </a:r>
            <a:r>
              <a:rPr lang="en" sz="11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.</a:t>
            </a:r>
            <a:endParaRPr b="1" sz="1100">
              <a:solidFill>
                <a:srgbClr val="FF00FF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00FF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EXACT Instructions Challenge - THIS is why my kids hate me. Publicado pelo canal: Josh Darnit. Disponível em: </a:t>
            </a:r>
            <a:r>
              <a:rPr lang="en" sz="1100" u="sng">
                <a:solidFill>
                  <a:srgbClr val="1155CC"/>
                </a:solidFill>
                <a:latin typeface="Anaheim"/>
                <a:ea typeface="Anaheim"/>
                <a:cs typeface="Anaheim"/>
                <a:sym typeface="Anahei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https://www.youtube.com/watch?v=cDA3_5982h8</a:t>
            </a:r>
            <a:r>
              <a:rPr lang="en" sz="11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. Acesso em: 9 abr. 202</a:t>
            </a:r>
            <a:r>
              <a:rPr lang="en" sz="1100">
                <a:latin typeface="Anaheim"/>
                <a:ea typeface="Anaheim"/>
                <a:cs typeface="Anaheim"/>
                <a:sym typeface="Anaheim"/>
              </a:rPr>
              <a:t>2</a:t>
            </a:r>
            <a:r>
              <a:rPr lang="en" sz="11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.</a:t>
            </a:r>
            <a:endParaRPr sz="1100"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FUNDAÇÃO TELEFÔNICA. 4 maneiras de desenvolver competências cognitivas e emocionais em sala de aula. </a:t>
            </a:r>
            <a:r>
              <a:rPr b="1" lang="en" sz="11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Educando para Transformar. </a:t>
            </a:r>
            <a:r>
              <a:rPr lang="en" sz="11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Brasil, 2019. Disponível em:</a:t>
            </a:r>
            <a:r>
              <a:rPr lang="en" sz="1100">
                <a:solidFill>
                  <a:srgbClr val="003245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lang="en" sz="1100" u="sng">
                <a:solidFill>
                  <a:srgbClr val="1155CC"/>
                </a:solidFill>
                <a:latin typeface="Anaheim"/>
                <a:ea typeface="Anaheim"/>
                <a:cs typeface="Anaheim"/>
                <a:sym typeface="Anaheim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https://fundacaotelefonicavivo.org.br/noticias/4-maneiras-de-desenvolver-competencias-cognitivas-e-emocionais-em-sala-de-aula/</a:t>
            </a:r>
            <a:r>
              <a:rPr lang="en" sz="11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. Acesso em: 2 fev. 2021.</a:t>
            </a:r>
            <a:endParaRPr sz="1100">
              <a:solidFill>
                <a:srgbClr val="000000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MOVIMENTO Inova - Planejando meus estudos com o pensamento computacional. Publicado pelo canal: Centro de Mídias SP. Disponível em: </a:t>
            </a:r>
            <a:r>
              <a:rPr lang="en" sz="1100" u="sng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https://youtu.be/S5XnN6w3Xlw</a:t>
            </a:r>
            <a:r>
              <a:rPr lang="en" sz="11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. Acesso em 2 abr. 202</a:t>
            </a:r>
            <a:r>
              <a:rPr lang="en" sz="1100">
                <a:latin typeface="Anaheim"/>
                <a:ea typeface="Anaheim"/>
                <a:cs typeface="Anaheim"/>
                <a:sym typeface="Anaheim"/>
              </a:rPr>
              <a:t>2</a:t>
            </a:r>
            <a:r>
              <a:rPr lang="en" sz="11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.</a:t>
            </a:r>
            <a:endParaRPr sz="1100">
              <a:solidFill>
                <a:srgbClr val="FF00FF"/>
              </a:solidFill>
              <a:highlight>
                <a:srgbClr val="FFFFFF"/>
              </a:highlight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00FF"/>
              </a:solidFill>
              <a:highlight>
                <a:srgbClr val="FFFFFF"/>
              </a:highlight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TURMA DA ROBÓTICA (Temporada 3). Brasil: Serviço Social da Indústria (SESI) com o Canal Futura, 2021. Disponível em: </a:t>
            </a:r>
            <a:r>
              <a:rPr lang="en" sz="1100" u="sng">
                <a:solidFill>
                  <a:srgbClr val="1155CC"/>
                </a:solidFill>
                <a:latin typeface="Anaheim"/>
                <a:ea typeface="Anaheim"/>
                <a:cs typeface="Anaheim"/>
                <a:sym typeface="Anaheim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https://canaisglobo.globo.com/assistir/futura/turma-da-robotica/v/9497669/</a:t>
            </a:r>
            <a:r>
              <a:rPr lang="en" sz="11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. Acesso em: 15 de abr. 202</a:t>
            </a:r>
            <a:r>
              <a:rPr lang="en" sz="1100">
                <a:latin typeface="Anaheim"/>
                <a:ea typeface="Anaheim"/>
                <a:cs typeface="Anaheim"/>
                <a:sym typeface="Anaheim"/>
              </a:rPr>
              <a:t>2</a:t>
            </a:r>
            <a:r>
              <a:rPr lang="en" sz="11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.</a:t>
            </a:r>
            <a:endParaRPr sz="1100">
              <a:solidFill>
                <a:srgbClr val="FF00FF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 sz="1100">
              <a:solidFill>
                <a:srgbClr val="FF00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83"/>
          <p:cNvSpPr txBox="1"/>
          <p:nvPr>
            <p:ph type="title"/>
          </p:nvPr>
        </p:nvSpPr>
        <p:spPr>
          <a:xfrm>
            <a:off x="1769550" y="1712550"/>
            <a:ext cx="5604900" cy="132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/>
              <a:t>OBRIGADA</a:t>
            </a:r>
            <a:endParaRPr sz="9000"/>
          </a:p>
        </p:txBody>
      </p:sp>
      <p:sp>
        <p:nvSpPr>
          <p:cNvPr id="2583" name="Google Shape;2583;p83"/>
          <p:cNvSpPr txBox="1"/>
          <p:nvPr>
            <p:ph idx="1" type="subTitle"/>
          </p:nvPr>
        </p:nvSpPr>
        <p:spPr>
          <a:xfrm>
            <a:off x="2102000" y="3113850"/>
            <a:ext cx="4940100" cy="81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GRAZIMATARAZZO@ME.COM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maryandrioli@gmail.com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2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p36"/>
          <p:cNvSpPr txBox="1"/>
          <p:nvPr>
            <p:ph idx="1" type="subTitle"/>
          </p:nvPr>
        </p:nvSpPr>
        <p:spPr>
          <a:xfrm>
            <a:off x="713250" y="1896975"/>
            <a:ext cx="7717500" cy="29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2. Explorar e experimentar diferentes tecnologias. </a:t>
            </a:r>
            <a:endParaRPr sz="3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054" name="Google Shape;2054;p36"/>
          <p:cNvSpPr txBox="1"/>
          <p:nvPr>
            <p:ph type="title"/>
          </p:nvPr>
        </p:nvSpPr>
        <p:spPr>
          <a:xfrm>
            <a:off x="713250" y="615700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DIREITOS DE APRENDIZAGEM DE 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TECNOLOGIAS PARA APRENDIZAGEM</a:t>
            </a:r>
            <a:endParaRPr sz="2500"/>
          </a:p>
        </p:txBody>
      </p:sp>
      <p:pic>
        <p:nvPicPr>
          <p:cNvPr id="2055" name="Google Shape;205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4775" cy="12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9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p37"/>
          <p:cNvSpPr txBox="1"/>
          <p:nvPr>
            <p:ph idx="1" type="subTitle"/>
          </p:nvPr>
        </p:nvSpPr>
        <p:spPr>
          <a:xfrm>
            <a:off x="713250" y="1756950"/>
            <a:ext cx="7717500" cy="30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3. Conhecer e apropriar-se das tecnologias para refletir e buscar soluções para desafios, com liberdade de escolha, tendo respeitadas as suas estratégias pessoais de aprendizado. </a:t>
            </a:r>
            <a:endParaRPr sz="3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061" name="Google Shape;2061;p37"/>
          <p:cNvSpPr txBox="1"/>
          <p:nvPr>
            <p:ph type="title"/>
          </p:nvPr>
        </p:nvSpPr>
        <p:spPr>
          <a:xfrm>
            <a:off x="713250" y="615700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DIREITOS DE APRENDIZAGEM DE 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TECNOLOGIAS PARA APRENDIZAGEM</a:t>
            </a:r>
            <a:endParaRPr sz="2500"/>
          </a:p>
        </p:txBody>
      </p:sp>
      <p:pic>
        <p:nvPicPr>
          <p:cNvPr id="2062" name="Google Shape;206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4775" cy="12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6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p38"/>
          <p:cNvSpPr txBox="1"/>
          <p:nvPr>
            <p:ph idx="1" type="subTitle"/>
          </p:nvPr>
        </p:nvSpPr>
        <p:spPr>
          <a:xfrm>
            <a:off x="713250" y="1788200"/>
            <a:ext cx="7717500" cy="34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4. Utilizar as tecnologias como linguagens e modos de interação para pesquisar, selecionar, compartilhar, criar para interagir socialmente e tomar decisões éticas no cotidiano. </a:t>
            </a:r>
            <a:endParaRPr sz="3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068" name="Google Shape;2068;p38"/>
          <p:cNvSpPr txBox="1"/>
          <p:nvPr>
            <p:ph type="title"/>
          </p:nvPr>
        </p:nvSpPr>
        <p:spPr>
          <a:xfrm>
            <a:off x="713250" y="615700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DIREITOS DE APRENDIZAGEM DE 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TECNOLOGIAS PARA APRENDIZAGEM</a:t>
            </a:r>
            <a:endParaRPr sz="2500"/>
          </a:p>
        </p:txBody>
      </p:sp>
      <p:pic>
        <p:nvPicPr>
          <p:cNvPr id="2069" name="Google Shape;206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4775" cy="12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3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9"/>
          <p:cNvSpPr txBox="1"/>
          <p:nvPr>
            <p:ph idx="1" type="subTitle"/>
          </p:nvPr>
        </p:nvSpPr>
        <p:spPr>
          <a:xfrm>
            <a:off x="713250" y="1807875"/>
            <a:ext cx="7717500" cy="30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/>
              <a:t>5. Exercitar o diálogo, argumentar, analisar posições divergentes e respeitar decisões comuns, procurando ler o mundo e suas transformações.</a:t>
            </a:r>
            <a:endParaRPr sz="3000"/>
          </a:p>
        </p:txBody>
      </p:sp>
      <p:sp>
        <p:nvSpPr>
          <p:cNvPr id="2075" name="Google Shape;2075;p39"/>
          <p:cNvSpPr txBox="1"/>
          <p:nvPr>
            <p:ph type="title"/>
          </p:nvPr>
        </p:nvSpPr>
        <p:spPr>
          <a:xfrm>
            <a:off x="713250" y="615700"/>
            <a:ext cx="7717500" cy="5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DIREITOS DE APRENDIZAGEM DE 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TECNOLOGIAS PARA APRENDIZAGEM</a:t>
            </a:r>
            <a:endParaRPr sz="2500"/>
          </a:p>
        </p:txBody>
      </p:sp>
      <p:pic>
        <p:nvPicPr>
          <p:cNvPr id="2076" name="Google Shape;207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4775" cy="12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ocial Studies Subject for Pre-K: Who Am I? by Slidesgo">
  <a:themeElements>
    <a:clrScheme name="Simple Light">
      <a:dk1>
        <a:srgbClr val="FFFFFF"/>
      </a:dk1>
      <a:lt1>
        <a:srgbClr val="000000"/>
      </a:lt1>
      <a:dk2>
        <a:srgbClr val="FCD900"/>
      </a:dk2>
      <a:lt2>
        <a:srgbClr val="3095D4"/>
      </a:lt2>
      <a:accent1>
        <a:srgbClr val="A441C2"/>
      </a:accent1>
      <a:accent2>
        <a:srgbClr val="6FC141"/>
      </a:accent2>
      <a:accent3>
        <a:srgbClr val="D03331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