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B859-164B-43CF-9165-F5DC084A915E}" type="datetimeFigureOut">
              <a:rPr lang="pt-BR" smtClean="0"/>
              <a:t>23/02/2023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197C-9061-4A54-8489-A9931E25D3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1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22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84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1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7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kern="1800" dirty="0">
                <a:solidFill>
                  <a:srgbClr val="FF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CURSO EaD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778871-F887-782A-2C3E-BE3E5C6130B5}"/>
              </a:ext>
            </a:extLst>
          </p:cNvPr>
          <p:cNvSpPr txBox="1"/>
          <p:nvPr/>
        </p:nvSpPr>
        <p:spPr>
          <a:xfrm>
            <a:off x="3034153" y="2782669"/>
            <a:ext cx="6115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UM PROJETO PARA A REPARAÇÃO DAS APRENDIZAGENS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prstClr val="black"/>
              </a:solidFill>
              <a:latin typeface="Garamon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err="1">
                <a:solidFill>
                  <a:prstClr val="black"/>
                </a:solidFill>
                <a:latin typeface="Garamond"/>
              </a:rPr>
              <a:t>Profa</a:t>
            </a:r>
            <a:r>
              <a:rPr lang="pt-BR" b="1" dirty="0">
                <a:solidFill>
                  <a:prstClr val="black"/>
                </a:solidFill>
                <a:latin typeface="Garamond"/>
              </a:rPr>
              <a:t> Me Luciana Cury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7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1026" name="Picture 2" descr="Buscando sentido no trabalho: o fluxo, a motivação e o mito de Sísifo -  Liderança">
            <a:extLst>
              <a:ext uri="{FF2B5EF4-FFF2-40B4-BE49-F238E27FC236}">
                <a16:creationId xmlns:a16="http://schemas.microsoft.com/office/drawing/2014/main" id="{BD0EA95A-38D1-CC9F-3C82-DB5AD2A4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75" y="1587071"/>
            <a:ext cx="3070113" cy="2311475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70608D7-9870-42E1-9067-37770632C874}"/>
              </a:ext>
            </a:extLst>
          </p:cNvPr>
          <p:cNvSpPr txBox="1"/>
          <p:nvPr/>
        </p:nvSpPr>
        <p:spPr>
          <a:xfrm>
            <a:off x="6096000" y="659011"/>
            <a:ext cx="3445565" cy="5539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br>
              <a:rPr lang="pt-BR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pt-BR" sz="12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COMO SE DESCE UMA MONTANHA</a:t>
            </a:r>
            <a:endParaRPr lang="pt-BR" sz="12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Não é mais fácil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nem menos perigoso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do que subir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                        — é diverso.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Se olhados de fora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 os gestos —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podem parecer mais lentos.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Para quem desce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ao contrário, a sensação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não é de vertigem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 é complemento.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Subir foi demorado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descer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            é outra arte.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É como se Sísifo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do outro lado do monte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estivesse.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Descer com uma pedra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nos ombros</a:t>
            </a:r>
          </a:p>
          <a:p>
            <a:pPr algn="l"/>
            <a:r>
              <a:rPr lang="pt-BR" sz="1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                       — pode ser leve.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C39759-DD70-569C-30D5-3FC520FE572B}"/>
              </a:ext>
            </a:extLst>
          </p:cNvPr>
          <p:cNvSpPr txBox="1"/>
          <p:nvPr/>
        </p:nvSpPr>
        <p:spPr>
          <a:xfrm>
            <a:off x="769515" y="5847090"/>
            <a:ext cx="89293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(do livro: </a:t>
            </a:r>
            <a:r>
              <a:rPr lang="pt-BR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Sísifo desce a montanha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autor: </a:t>
            </a:r>
            <a:r>
              <a:rPr lang="pt-BR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Affonso Romano de Sant’Anna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editora: </a:t>
            </a:r>
            <a:r>
              <a:rPr lang="pt-BR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Rocco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pt-B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168E223-F721-4319-918E-3FEA2A2108A8}"/>
              </a:ext>
            </a:extLst>
          </p:cNvPr>
          <p:cNvSpPr txBox="1">
            <a:spLocks/>
          </p:cNvSpPr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6D8A358-EE3D-5A0C-C008-9120FB9E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570" y="2446564"/>
            <a:ext cx="5097213" cy="159641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9C74F3-0619-5F88-3423-26B2EB3B8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168" y="1587070"/>
            <a:ext cx="2404441" cy="331540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598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8" y="753209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A93A36-67EA-4D9C-8FC0-74DBF2EA7721}"/>
              </a:ext>
            </a:extLst>
          </p:cNvPr>
          <p:cNvSpPr txBox="1">
            <a:spLocks/>
          </p:cNvSpPr>
          <p:nvPr/>
        </p:nvSpPr>
        <p:spPr>
          <a:xfrm>
            <a:off x="1148861" y="1828128"/>
            <a:ext cx="8307755" cy="39630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DC8D4F-A8BE-0A26-E48D-003389F6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881" y="2328525"/>
            <a:ext cx="6353257" cy="365103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E6DA37-5561-552A-C168-23042ABA0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61" y="1771299"/>
            <a:ext cx="2404441" cy="3315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0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75D4A2-4CE1-7994-2C1E-FE52B4A00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40" y="1361714"/>
            <a:ext cx="7863296" cy="41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05903" y="1701413"/>
            <a:ext cx="8407021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REFERÊNCIAS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D1A74E-2792-ACF4-017B-28A4A9770F3D}"/>
              </a:ext>
            </a:extLst>
          </p:cNvPr>
          <p:cNvSpPr txBox="1"/>
          <p:nvPr/>
        </p:nvSpPr>
        <p:spPr>
          <a:xfrm>
            <a:off x="1205902" y="2970648"/>
            <a:ext cx="96906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464646"/>
                </a:solidFill>
                <a:effectLst/>
                <a:latin typeface="AzoSans-Bold"/>
              </a:rPr>
              <a:t>2º Relatório Anual de Acompanhamento do Educação Já!. </a:t>
            </a:r>
            <a:r>
              <a:rPr lang="pt-BR" i="0" dirty="0">
                <a:solidFill>
                  <a:srgbClr val="464646"/>
                </a:solidFill>
                <a:effectLst/>
                <a:latin typeface="AzoSans-Bold"/>
              </a:rPr>
              <a:t>Disponível em: </a:t>
            </a:r>
            <a:r>
              <a:rPr lang="pt-BR" dirty="0"/>
              <a:t>https://todospelaeducacao.org.br/noticias/relatorio-do-todos-impacto-da-pandemia-na-educacao-basica-tem-ido-alem-do-fechamento-de-escolas/</a:t>
            </a:r>
          </a:p>
        </p:txBody>
      </p:sp>
    </p:spTree>
    <p:extLst>
      <p:ext uri="{BB962C8B-B14F-4D97-AF65-F5344CB8AC3E}">
        <p14:creationId xmlns:p14="http://schemas.microsoft.com/office/powerpoint/2010/main" val="156117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189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AzoSans-Bold</vt:lpstr>
      <vt:lpstr>Book Antiqua</vt:lpstr>
      <vt:lpstr>Calibri</vt:lpstr>
      <vt:lpstr>Garamond</vt:lpstr>
      <vt:lpstr>Georgia</vt:lpstr>
      <vt:lpstr>Impact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SINPEEM.EDU</cp:lastModifiedBy>
  <cp:revision>48</cp:revision>
  <dcterms:created xsi:type="dcterms:W3CDTF">2022-02-14T14:33:20Z</dcterms:created>
  <dcterms:modified xsi:type="dcterms:W3CDTF">2023-02-23T13:06:02Z</dcterms:modified>
</cp:coreProperties>
</file>