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25"/>
  </p:notesMasterIdLst>
  <p:sldIdLst>
    <p:sldId id="2222" r:id="rId2"/>
    <p:sldId id="1872" r:id="rId3"/>
    <p:sldId id="259" r:id="rId4"/>
    <p:sldId id="258" r:id="rId5"/>
    <p:sldId id="1873" r:id="rId6"/>
    <p:sldId id="257" r:id="rId7"/>
    <p:sldId id="260" r:id="rId8"/>
    <p:sldId id="262" r:id="rId9"/>
    <p:sldId id="261" r:id="rId10"/>
    <p:sldId id="265" r:id="rId11"/>
    <p:sldId id="2170" r:id="rId12"/>
    <p:sldId id="2171" r:id="rId13"/>
    <p:sldId id="2194" r:id="rId14"/>
    <p:sldId id="2176" r:id="rId15"/>
    <p:sldId id="2221" r:id="rId16"/>
    <p:sldId id="264" r:id="rId17"/>
    <p:sldId id="299" r:id="rId18"/>
    <p:sldId id="272" r:id="rId19"/>
    <p:sldId id="273" r:id="rId20"/>
    <p:sldId id="1862" r:id="rId21"/>
    <p:sldId id="2083" r:id="rId22"/>
    <p:sldId id="2099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B859-164B-43CF-9165-F5DC084A915E}" type="datetimeFigureOut">
              <a:rPr lang="pt-BR" smtClean="0"/>
              <a:t>21/02/2022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197C-9061-4A54-8489-A9931E25D3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1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84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4" name="Google Shape;30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erdana Pro" panose="020B0604030504040204" pitchFamily="34" charset="0"/>
            </a:endParaRPr>
          </a:p>
        </p:txBody>
      </p:sp>
      <p:sp>
        <p:nvSpPr>
          <p:cNvPr id="3005" name="Google Shape;30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sym typeface="Arial"/>
              </a:rPr>
              <a:t>12</a:t>
            </a:fld>
            <a:endParaRPr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96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5" name="Google Shape;29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erdana Pro" panose="020B0604030504040204" pitchFamily="34" charset="0"/>
            </a:endParaRPr>
          </a:p>
        </p:txBody>
      </p:sp>
      <p:sp>
        <p:nvSpPr>
          <p:cNvPr id="2966" name="Google Shape;29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00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8" name="Google Shape;30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7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" panose="020B0604030504040204" pitchFamily="34" charset="0"/>
            </a:endParaRPr>
          </a:p>
        </p:txBody>
      </p:sp>
      <p:sp>
        <p:nvSpPr>
          <p:cNvPr id="3086" name="Google Shape;30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26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" panose="020B0604030504040204" pitchFamily="34" charset="0"/>
            </a:endParaRPr>
          </a:p>
        </p:txBody>
      </p:sp>
      <p:sp>
        <p:nvSpPr>
          <p:cNvPr id="3110" name="Google Shape;3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50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 Pro" panose="020B0604030504040204" pitchFamily="34" charset="0"/>
            </a:endParaRPr>
          </a:p>
        </p:txBody>
      </p:sp>
      <p:sp>
        <p:nvSpPr>
          <p:cNvPr id="3110" name="Google Shape;3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54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1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7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8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_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D7BD6C3-22CE-456D-9100-AA57F8F7C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4" t="77961"/>
          <a:stretch/>
        </p:blipFill>
        <p:spPr>
          <a:xfrm>
            <a:off x="8926287" y="5558971"/>
            <a:ext cx="3265713" cy="12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994B3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84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0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9.sv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sv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5169D-831B-468A-9636-0BFB6CFC4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/>
              <a:t>A escola e o mundo digital: os desafios, a valorização da convivência entre os estudantes e os professionais da educação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C9B239-87C1-4B32-95A2-C66BA7D33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1400" b="1" dirty="0"/>
              <a:t>Prof. Dr. Cesar A. A. Nunes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Pesquisador do GEPEM – Grupo de Estudos e Pesquisas em Educação Moral – Unicamp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Pesquisador do GT “Ética, Democracia e Diversidade” do Instituto de Estudos Avançados da Unicamp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Membro do Grupo de Pesquisa e Inovação do PISA/ OCDE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02DB5A-C008-4E3C-B2A5-A6F46819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B30D05B-5F78-4704-89D8-67C7F787A941}"/>
              </a:ext>
            </a:extLst>
          </p:cNvPr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kern="1800" dirty="0">
                <a:solidFill>
                  <a:srgbClr val="FF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CURSO EaD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E8DA21-0F93-433E-AAA5-7663439F8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17" y="791735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314FDB69-469B-43B6-856B-289210734EDC}"/>
              </a:ext>
            </a:extLst>
          </p:cNvPr>
          <p:cNvSpPr txBox="1">
            <a:spLocks/>
          </p:cNvSpPr>
          <p:nvPr/>
        </p:nvSpPr>
        <p:spPr>
          <a:xfrm>
            <a:off x="1175406" y="1632984"/>
            <a:ext cx="8335917" cy="443957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“Tipos de pessoas”/ níveis de desenvolvimento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5489FC3-DA7D-4084-806D-6F420EAD4D03}"/>
              </a:ext>
            </a:extLst>
          </p:cNvPr>
          <p:cNvSpPr txBox="1">
            <a:spLocks/>
          </p:cNvSpPr>
          <p:nvPr/>
        </p:nvSpPr>
        <p:spPr>
          <a:xfrm>
            <a:off x="786695" y="1370583"/>
            <a:ext cx="8609095" cy="52565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/>
            </a:pPr>
            <a:r>
              <a:rPr lang="pt-BR" sz="3200" dirty="0"/>
              <a:t>Não age mal se houver punição (medo)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3200" dirty="0"/>
              <a:t>Age bem se houver recompensa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3200" dirty="0"/>
              <a:t>Age com o grupo (para ser socialmente aceito)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3200" dirty="0"/>
              <a:t>Segue os hábitos, as regras, a cultura (mesmo que injustas)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3200" dirty="0"/>
              <a:t>Age contra o sistema se vê uma injustiça (empatia)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3200" dirty="0"/>
              <a:t>Age contra o sistema pelo coletivo, por princípios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C3FC738-A97C-4889-8B60-2971E21FA437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6EEE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42B8776-2F09-4256-9865-5B14D80C2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837" t="42484" b="31828"/>
          <a:stretch/>
        </p:blipFill>
        <p:spPr>
          <a:xfrm flipH="1">
            <a:off x="5981700" y="-1"/>
            <a:ext cx="6210298" cy="6858001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B9CEF98E-3155-4E6E-BF3B-9D9557FE0A4D}"/>
              </a:ext>
            </a:extLst>
          </p:cNvPr>
          <p:cNvGrpSpPr/>
          <p:nvPr/>
        </p:nvGrpSpPr>
        <p:grpSpPr>
          <a:xfrm>
            <a:off x="7514153" y="449942"/>
            <a:ext cx="2636771" cy="6408058"/>
            <a:chOff x="7514153" y="449942"/>
            <a:chExt cx="2636771" cy="6408058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EB8ADDEF-3CCD-4B11-8154-92C9E2E3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14153" y="449942"/>
              <a:ext cx="2636771" cy="6408058"/>
            </a:xfrm>
            <a:prstGeom prst="rect">
              <a:avLst/>
            </a:prstGeom>
          </p:spPr>
        </p:pic>
        <p:pic>
          <p:nvPicPr>
            <p:cNvPr id="16" name="Imagem 15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5E6B7AC3-C9AE-41E7-B7B6-3FB0D5A62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750" t="32777" r="57708" b="39631"/>
            <a:stretch/>
          </p:blipFill>
          <p:spPr>
            <a:xfrm>
              <a:off x="8268064" y="1855573"/>
              <a:ext cx="1262499" cy="584200"/>
            </a:xfrm>
            <a:prstGeom prst="rect">
              <a:avLst/>
            </a:prstGeom>
          </p:spPr>
        </p:pic>
      </p:grpSp>
      <p:pic>
        <p:nvPicPr>
          <p:cNvPr id="21" name="Imagem 2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259A41F-035F-4B3E-A00C-4FF477C8F7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68519"/>
          <a:stretch/>
        </p:blipFill>
        <p:spPr>
          <a:xfrm>
            <a:off x="7815030" y="5002427"/>
            <a:ext cx="4376969" cy="18555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D04170-34DE-4DCB-A1C3-45268A75B5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896" t="6852" r="47604"/>
          <a:stretch/>
        </p:blipFill>
        <p:spPr>
          <a:xfrm flipH="1">
            <a:off x="0" y="2439772"/>
            <a:ext cx="1475670" cy="441822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792402A-B128-44A4-9C41-9947FC8B89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4688" b="41481"/>
          <a:stretch/>
        </p:blipFill>
        <p:spPr>
          <a:xfrm flipH="1">
            <a:off x="10325100" y="0"/>
            <a:ext cx="1866900" cy="4013200"/>
          </a:xfrm>
          <a:prstGeom prst="rect">
            <a:avLst/>
          </a:prstGeom>
        </p:spPr>
      </p:pic>
      <p:pic>
        <p:nvPicPr>
          <p:cNvPr id="24" name="Imagem 23" descr="Animal de pelo curto em fundo preto&#10;&#10;Descrição gerada automaticamente com confiança baixa">
            <a:extLst>
              <a:ext uri="{FF2B5EF4-FFF2-40B4-BE49-F238E27FC236}">
                <a16:creationId xmlns:a16="http://schemas.microsoft.com/office/drawing/2014/main" id="{5C679BE6-F71F-4FA4-968B-0C2E733231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521" t="54630" r="44583"/>
          <a:stretch/>
        </p:blipFill>
        <p:spPr>
          <a:xfrm flipH="1">
            <a:off x="5589192" y="3746500"/>
            <a:ext cx="3035300" cy="3111500"/>
          </a:xfrm>
          <a:prstGeom prst="rect">
            <a:avLst/>
          </a:prstGeom>
        </p:spPr>
      </p:pic>
      <p:pic>
        <p:nvPicPr>
          <p:cNvPr id="31" name="Imagem 30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F33BD99-4E65-4B3B-8EEB-D8E7F29F862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" r="90730" b="65370"/>
          <a:stretch/>
        </p:blipFill>
        <p:spPr>
          <a:xfrm flipH="1">
            <a:off x="11061700" y="0"/>
            <a:ext cx="1130300" cy="2374900"/>
          </a:xfrm>
          <a:prstGeom prst="rect">
            <a:avLst/>
          </a:prstGeom>
        </p:spPr>
      </p:pic>
      <p:pic>
        <p:nvPicPr>
          <p:cNvPr id="32" name="Imagem 31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004FD8A1-5007-47D7-A3DA-DD1E895941A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2812" t="36852" r="26042" b="59074"/>
          <a:stretch/>
        </p:blipFill>
        <p:spPr>
          <a:xfrm>
            <a:off x="1145658" y="1975122"/>
            <a:ext cx="1358900" cy="2794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6D9F841-0E80-4FCF-A590-51017F4E12A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9015"/>
          <a:stretch/>
        </p:blipFill>
        <p:spPr>
          <a:xfrm flipH="1">
            <a:off x="5702461" y="552451"/>
            <a:ext cx="2376488" cy="6305550"/>
          </a:xfrm>
          <a:prstGeom prst="rect">
            <a:avLst/>
          </a:prstGeom>
        </p:spPr>
      </p:pic>
      <p:sp>
        <p:nvSpPr>
          <p:cNvPr id="15" name="CaixaDeTexto 9">
            <a:extLst>
              <a:ext uri="{FF2B5EF4-FFF2-40B4-BE49-F238E27FC236}">
                <a16:creationId xmlns:a16="http://schemas.microsoft.com/office/drawing/2014/main" id="{217C2498-B81C-41DC-918B-8CDE5B948BE7}"/>
              </a:ext>
            </a:extLst>
          </p:cNvPr>
          <p:cNvSpPr txBox="1"/>
          <p:nvPr/>
        </p:nvSpPr>
        <p:spPr>
          <a:xfrm>
            <a:off x="1145954" y="2394222"/>
            <a:ext cx="483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Arial"/>
              </a:rPr>
              <a:t>PROGRAMA</a:t>
            </a:r>
          </a:p>
        </p:txBody>
      </p:sp>
      <p:pic>
        <p:nvPicPr>
          <p:cNvPr id="17" name="Google Shape;2901;p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9F4BB32-05BA-4E0E-BA70-B28F04F64193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8750" t="60925" r="56875" b="29260"/>
          <a:stretch/>
        </p:blipFill>
        <p:spPr>
          <a:xfrm>
            <a:off x="1258573" y="4943879"/>
            <a:ext cx="41910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900;p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6A584C4-A93A-4157-B10B-5DFCF8D379C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8749" t="32777" r="57708" b="39630"/>
          <a:stretch/>
        </p:blipFill>
        <p:spPr>
          <a:xfrm>
            <a:off x="1040084" y="2958954"/>
            <a:ext cx="4089400" cy="18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9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7 -3.33333E-6 L 0.05508 -0.00069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4.44444E-6 L 2.29167E-6 -0.03148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04167E-6 1.11111E-6 L 0.05508 -0.0007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4.16667E-6 2.22222E-6 L -0.05247 0.00416 " pathEditMode="relative" rAng="0" ptsTypes="AA">
                                      <p:cBhvr>
                                        <p:cTn id="44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2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>
            <a:extLst>
              <a:ext uri="{FF2B5EF4-FFF2-40B4-BE49-F238E27FC236}">
                <a16:creationId xmlns:a16="http://schemas.microsoft.com/office/drawing/2014/main" id="{E160F86E-8640-490C-B9F2-B92E97EF3E07}"/>
              </a:ext>
            </a:extLst>
          </p:cNvPr>
          <p:cNvSpPr txBox="1"/>
          <p:nvPr/>
        </p:nvSpPr>
        <p:spPr>
          <a:xfrm>
            <a:off x="4829558" y="477651"/>
            <a:ext cx="488467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rgbClr val="005A94"/>
                </a:solidFill>
                <a:latin typeface="Verdana Pro" panose="020B0604030504040204" pitchFamily="34" charset="0"/>
              </a:rPr>
              <a:t>Instituições envolvidas</a:t>
            </a:r>
          </a:p>
          <a:p>
            <a:pPr algn="r"/>
            <a:r>
              <a:rPr lang="pt-BR" sz="4400" b="1" dirty="0">
                <a:solidFill>
                  <a:srgbClr val="005A94"/>
                </a:solidFill>
                <a:latin typeface="Verdana Pro" panose="020B0604030504040204" pitchFamily="34" charset="0"/>
              </a:rPr>
              <a:t>ENTRENÓS</a:t>
            </a:r>
          </a:p>
        </p:txBody>
      </p:sp>
      <p:grpSp>
        <p:nvGrpSpPr>
          <p:cNvPr id="3008" name="Google Shape;3008;p4"/>
          <p:cNvGrpSpPr/>
          <p:nvPr/>
        </p:nvGrpSpPr>
        <p:grpSpPr>
          <a:xfrm>
            <a:off x="6655866" y="4319167"/>
            <a:ext cx="2481026" cy="1448982"/>
            <a:chOff x="8610601" y="2160997"/>
            <a:chExt cx="2481026" cy="1448982"/>
          </a:xfrm>
        </p:grpSpPr>
        <p:sp>
          <p:nvSpPr>
            <p:cNvPr id="3009" name="Google Shape;3009;p4"/>
            <p:cNvSpPr/>
            <p:nvPr/>
          </p:nvSpPr>
          <p:spPr>
            <a:xfrm>
              <a:off x="8610601" y="2160997"/>
              <a:ext cx="2481026" cy="1448982"/>
            </a:xfrm>
            <a:custGeom>
              <a:avLst/>
              <a:gdLst/>
              <a:ahLst/>
              <a:cxnLst/>
              <a:rect l="l" t="t" r="r" b="b"/>
              <a:pathLst>
                <a:path w="6052457" h="2786743" extrusionOk="0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00" b="0" i="0" u="none" strike="noStrike" cap="none" dirty="0">
                <a:solidFill>
                  <a:srgbClr val="F6EEE9"/>
                </a:solidFill>
                <a:latin typeface="Verdana Pro" panose="020B0604030504040204" pitchFamily="34" charset="0"/>
                <a:sym typeface="Arial"/>
              </a:endParaRPr>
            </a:p>
          </p:txBody>
        </p:sp>
        <p:sp>
          <p:nvSpPr>
            <p:cNvPr id="3010" name="Google Shape;3010;p4"/>
            <p:cNvSpPr txBox="1"/>
            <p:nvPr/>
          </p:nvSpPr>
          <p:spPr>
            <a:xfrm>
              <a:off x="9056092" y="2593121"/>
              <a:ext cx="1535708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Instituto Unibanco</a:t>
              </a:r>
              <a:endParaRPr sz="1800" dirty="0">
                <a:latin typeface="Verdana Pro" panose="020B0604030504040204" pitchFamily="34" charset="0"/>
              </a:endParaRPr>
            </a:p>
          </p:txBody>
        </p:sp>
      </p:grpSp>
      <p:pic>
        <p:nvPicPr>
          <p:cNvPr id="3011" name="Google Shape;30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4949" y="2883209"/>
            <a:ext cx="1214844" cy="3978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B9E083A-AACB-4EDD-AA76-0C6888C1F58E}"/>
              </a:ext>
            </a:extLst>
          </p:cNvPr>
          <p:cNvGrpSpPr/>
          <p:nvPr/>
        </p:nvGrpSpPr>
        <p:grpSpPr>
          <a:xfrm>
            <a:off x="-1" y="0"/>
            <a:ext cx="7524497" cy="1759762"/>
            <a:chOff x="-1" y="0"/>
            <a:chExt cx="7524497" cy="1759762"/>
          </a:xfrm>
        </p:grpSpPr>
        <p:pic>
          <p:nvPicPr>
            <p:cNvPr id="3012" name="Google Shape;3012;p4" descr="Uma imagem contendo Logotipo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 t="-4" r="58687" b="81590"/>
            <a:stretch/>
          </p:blipFill>
          <p:spPr>
            <a:xfrm>
              <a:off x="0" y="0"/>
              <a:ext cx="7019291" cy="1759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3" name="Google Shape;3013;p4" descr="Uma imagem contendo Forma&#10;&#10;Descrição gerada automaticamente"/>
            <p:cNvPicPr preferRelativeResize="0"/>
            <p:nvPr/>
          </p:nvPicPr>
          <p:blipFill rotWithShape="1">
            <a:blip r:embed="rId5">
              <a:alphaModFix/>
            </a:blip>
            <a:srcRect r="55714" b="81799"/>
            <a:stretch/>
          </p:blipFill>
          <p:spPr>
            <a:xfrm>
              <a:off x="-1" y="0"/>
              <a:ext cx="7524497" cy="17395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15" name="Google Shape;3015;p4" descr="Interface gráfica do usuário, Aplicativ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39787" t="4553" r="51797" b="91382"/>
          <a:stretch/>
        </p:blipFill>
        <p:spPr>
          <a:xfrm>
            <a:off x="8577651" y="243088"/>
            <a:ext cx="1025913" cy="278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6" name="Google Shape;3016;p4"/>
          <p:cNvGrpSpPr/>
          <p:nvPr/>
        </p:nvGrpSpPr>
        <p:grpSpPr>
          <a:xfrm>
            <a:off x="845493" y="3211906"/>
            <a:ext cx="4050081" cy="2880283"/>
            <a:chOff x="345719" y="2160997"/>
            <a:chExt cx="3786809" cy="1448982"/>
          </a:xfrm>
        </p:grpSpPr>
        <p:sp>
          <p:nvSpPr>
            <p:cNvPr id="3017" name="Google Shape;3017;p4"/>
            <p:cNvSpPr/>
            <p:nvPr/>
          </p:nvSpPr>
          <p:spPr>
            <a:xfrm>
              <a:off x="345719" y="2160997"/>
              <a:ext cx="3725085" cy="1448982"/>
            </a:xfrm>
            <a:custGeom>
              <a:avLst/>
              <a:gdLst/>
              <a:ahLst/>
              <a:cxnLst/>
              <a:rect l="l" t="t" r="r" b="b"/>
              <a:pathLst>
                <a:path w="6052457" h="2786743" extrusionOk="0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00" b="0" i="0" u="none" strike="noStrike" cap="none" dirty="0">
                <a:solidFill>
                  <a:srgbClr val="F6EEE9"/>
                </a:solidFill>
                <a:latin typeface="Verdana Pro" panose="020B0604030504040204" pitchFamily="34" charset="0"/>
                <a:sym typeface="Arial"/>
              </a:endParaRPr>
            </a:p>
          </p:txBody>
        </p:sp>
        <p:sp>
          <p:nvSpPr>
            <p:cNvPr id="3018" name="Google Shape;3018;p4"/>
            <p:cNvSpPr txBox="1"/>
            <p:nvPr/>
          </p:nvSpPr>
          <p:spPr>
            <a:xfrm>
              <a:off x="407444" y="2247307"/>
              <a:ext cx="3725084" cy="1300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600"/>
                </a:spcBef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Grupo de Estudos e Pesquisas em Educação Moral</a:t>
              </a:r>
              <a:r>
                <a:rPr lang="pt-BR" sz="1800" b="1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 -</a:t>
              </a: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 GEPEM</a:t>
              </a:r>
              <a:b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</a:br>
              <a:endParaRPr lang="pt-BR" sz="1100" dirty="0">
                <a:solidFill>
                  <a:srgbClr val="005A94"/>
                </a:solidFill>
                <a:latin typeface="Verdana Pro" panose="020B0604030504040204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600"/>
                </a:spcBef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Unesp</a:t>
              </a:r>
            </a:p>
            <a:p>
              <a:pPr marL="0" marR="0" lvl="0" indent="0" algn="ctr" rtl="0">
                <a:spcBef>
                  <a:spcPts val="600"/>
                </a:spcBef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Unicamp</a:t>
              </a:r>
            </a:p>
            <a:p>
              <a:pPr marL="0" marR="0" lvl="0" indent="0" algn="ctr" rtl="0">
                <a:spcBef>
                  <a:spcPts val="600"/>
                </a:spcBef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Unifesp</a:t>
              </a:r>
            </a:p>
            <a:p>
              <a:pPr marL="0" marR="0" lvl="0" indent="0" algn="ctr" rtl="0">
                <a:spcBef>
                  <a:spcPts val="600"/>
                </a:spcBef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Fundação Carlos Chagas</a:t>
              </a:r>
              <a:endParaRPr lang="pt-BR" sz="1800" b="1" dirty="0">
                <a:latin typeface="Verdana Pro" panose="020B0604030504040204" pitchFamily="34" charset="0"/>
              </a:endParaRPr>
            </a:p>
          </p:txBody>
        </p:sp>
      </p:grpSp>
      <p:grpSp>
        <p:nvGrpSpPr>
          <p:cNvPr id="3019" name="Google Shape;3019;p4"/>
          <p:cNvGrpSpPr/>
          <p:nvPr/>
        </p:nvGrpSpPr>
        <p:grpSpPr>
          <a:xfrm>
            <a:off x="5646631" y="2335779"/>
            <a:ext cx="4560448" cy="1448982"/>
            <a:chOff x="3749463" y="2160997"/>
            <a:chExt cx="4560448" cy="1448982"/>
          </a:xfrm>
        </p:grpSpPr>
        <p:sp>
          <p:nvSpPr>
            <p:cNvPr id="3020" name="Google Shape;3020;p4"/>
            <p:cNvSpPr/>
            <p:nvPr/>
          </p:nvSpPr>
          <p:spPr>
            <a:xfrm rot="10800000">
              <a:off x="3749463" y="2160997"/>
              <a:ext cx="4560448" cy="1448982"/>
            </a:xfrm>
            <a:custGeom>
              <a:avLst/>
              <a:gdLst/>
              <a:ahLst/>
              <a:cxnLst/>
              <a:rect l="l" t="t" r="r" b="b"/>
              <a:pathLst>
                <a:path w="6052457" h="2786743" extrusionOk="0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00" b="0" i="0" u="none" strike="noStrike" cap="none" dirty="0">
                <a:solidFill>
                  <a:srgbClr val="F6EEE9"/>
                </a:solidFill>
                <a:latin typeface="Verdana Pro" panose="020B0604030504040204" pitchFamily="34" charset="0"/>
                <a:sym typeface="Arial"/>
              </a:endParaRPr>
            </a:p>
          </p:txBody>
        </p:sp>
        <p:sp>
          <p:nvSpPr>
            <p:cNvPr id="3021" name="Google Shape;3021;p4"/>
            <p:cNvSpPr txBox="1"/>
            <p:nvPr/>
          </p:nvSpPr>
          <p:spPr>
            <a:xfrm>
              <a:off x="3782632" y="2281856"/>
              <a:ext cx="4433158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Grupo de Estudos </a:t>
              </a:r>
              <a:r>
                <a:rPr lang="pt-BR" sz="1800" b="1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“Ética, Diversidade e Democracia na Escola Pública” </a:t>
              </a:r>
              <a:r>
                <a:rPr lang="pt-BR" sz="1800" b="0" i="0" u="none" strike="noStrike" cap="none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do Instituto de Estudos Avançados da Unicamp </a:t>
              </a:r>
              <a:endParaRPr sz="1800" dirty="0">
                <a:latin typeface="Verdana Pro" panose="020B0604030504040204" pitchFamily="34" charset="0"/>
              </a:endParaRPr>
            </a:p>
          </p:txBody>
        </p:sp>
      </p:grpSp>
      <p:pic>
        <p:nvPicPr>
          <p:cNvPr id="3022" name="Google Shape;302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9483872" y="3622994"/>
            <a:ext cx="2286764" cy="323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3" name="Google Shape;3023;p4" descr="Fundo preto com letras brancas&#10;&#10;Descrição gerada automaticamente"/>
          <p:cNvPicPr preferRelativeResize="0"/>
          <p:nvPr/>
        </p:nvPicPr>
        <p:blipFill rotWithShape="1">
          <a:blip r:embed="rId8">
            <a:alphaModFix/>
          </a:blip>
          <a:srcRect l="58229" t="68519"/>
          <a:stretch/>
        </p:blipFill>
        <p:spPr>
          <a:xfrm>
            <a:off x="7815030" y="5002427"/>
            <a:ext cx="4376969" cy="1855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7" name="Google Shape;3027;p4"/>
          <p:cNvGrpSpPr/>
          <p:nvPr/>
        </p:nvGrpSpPr>
        <p:grpSpPr>
          <a:xfrm>
            <a:off x="9977211" y="548677"/>
            <a:ext cx="1229884" cy="1069998"/>
            <a:chOff x="9799295" y="521869"/>
            <a:chExt cx="1738115" cy="1512160"/>
          </a:xfrm>
        </p:grpSpPr>
        <p:pic>
          <p:nvPicPr>
            <p:cNvPr id="3028" name="Google Shape;3028;p4" descr="Interface gráfica do usuário, Aplicativo&#10;&#10;Descrição gerada automaticamente"/>
            <p:cNvPicPr preferRelativeResize="0"/>
            <p:nvPr/>
          </p:nvPicPr>
          <p:blipFill rotWithShape="1">
            <a:blip r:embed="rId6">
              <a:alphaModFix/>
            </a:blip>
            <a:srcRect l="54877" t="25854" r="35975" b="60000"/>
            <a:stretch/>
          </p:blipFill>
          <p:spPr>
            <a:xfrm>
              <a:off x="9799295" y="521869"/>
              <a:ext cx="1738115" cy="1512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9" name="Google Shape;3029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125074" y="885824"/>
              <a:ext cx="1019175" cy="693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0" name="Google Shape;3030;p4"/>
          <p:cNvGrpSpPr/>
          <p:nvPr/>
        </p:nvGrpSpPr>
        <p:grpSpPr>
          <a:xfrm>
            <a:off x="527318" y="1452145"/>
            <a:ext cx="4752446" cy="1211477"/>
            <a:chOff x="1480786" y="4019550"/>
            <a:chExt cx="5430540" cy="1115239"/>
          </a:xfrm>
        </p:grpSpPr>
        <p:pic>
          <p:nvPicPr>
            <p:cNvPr id="3031" name="Google Shape;3031;p4" descr="Logotipo&#10;&#10;Descrição gerada automaticamente com confiança média"/>
            <p:cNvPicPr preferRelativeResize="0"/>
            <p:nvPr/>
          </p:nvPicPr>
          <p:blipFill rotWithShape="1">
            <a:blip r:embed="rId10">
              <a:alphaModFix/>
            </a:blip>
            <a:srcRect l="57143" t="10158" r="11426" b="75450"/>
            <a:stretch/>
          </p:blipFill>
          <p:spPr>
            <a:xfrm>
              <a:off x="1480786" y="4019550"/>
              <a:ext cx="5430540" cy="1115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2" name="Google Shape;3032;p4"/>
            <p:cNvSpPr txBox="1"/>
            <p:nvPr/>
          </p:nvSpPr>
          <p:spPr>
            <a:xfrm>
              <a:off x="1700142" y="4283844"/>
              <a:ext cx="4821518" cy="543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1800" b="1" dirty="0">
                  <a:solidFill>
                    <a:srgbClr val="FFFFFF"/>
                  </a:solidFill>
                  <a:latin typeface="Verdana Pro" panose="020B0604030504040204" pitchFamily="34" charset="0"/>
                  <a:cs typeface="Calibri"/>
                  <a:sym typeface="Calibri"/>
                </a:rPr>
                <a:t>Pesquisadores de outras instituições integram a equipe</a:t>
              </a:r>
              <a:endParaRPr sz="1800" dirty="0">
                <a:latin typeface="Verdana Pro" panose="020B0604030504040204" pitchFamily="34" charset="0"/>
              </a:endParaRPr>
            </a:p>
          </p:txBody>
        </p:sp>
      </p:grpSp>
      <p:pic>
        <p:nvPicPr>
          <p:cNvPr id="27" name="Gráfico 26">
            <a:extLst>
              <a:ext uri="{FF2B5EF4-FFF2-40B4-BE49-F238E27FC236}">
                <a16:creationId xmlns:a16="http://schemas.microsoft.com/office/drawing/2014/main" id="{5F49880C-B117-48DF-B438-96E144EDBF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240324">
            <a:off x="2484148" y="2636723"/>
            <a:ext cx="838786" cy="503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0DC1EC0B-ECC9-4D97-B7AC-1CB9B6E92609}"/>
              </a:ext>
            </a:extLst>
          </p:cNvPr>
          <p:cNvSpPr/>
          <p:nvPr/>
        </p:nvSpPr>
        <p:spPr>
          <a:xfrm flipH="1">
            <a:off x="3482258" y="4852100"/>
            <a:ext cx="7379939" cy="1872211"/>
          </a:xfrm>
          <a:custGeom>
            <a:avLst/>
            <a:gdLst>
              <a:gd name="connsiteX0" fmla="*/ 261257 w 6052457"/>
              <a:gd name="connsiteY0" fmla="*/ 101600 h 2786743"/>
              <a:gd name="connsiteX1" fmla="*/ 0 w 6052457"/>
              <a:gd name="connsiteY1" fmla="*/ 2743200 h 2786743"/>
              <a:gd name="connsiteX2" fmla="*/ 6052457 w 6052457"/>
              <a:gd name="connsiteY2" fmla="*/ 2786743 h 2786743"/>
              <a:gd name="connsiteX3" fmla="*/ 5863771 w 6052457"/>
              <a:gd name="connsiteY3" fmla="*/ 0 h 2786743"/>
              <a:gd name="connsiteX4" fmla="*/ 261257 w 6052457"/>
              <a:gd name="connsiteY4" fmla="*/ 101600 h 2786743"/>
              <a:gd name="connsiteX0" fmla="*/ 157461 w 6052457"/>
              <a:gd name="connsiteY0" fmla="*/ 101602 h 2786743"/>
              <a:gd name="connsiteX1" fmla="*/ 0 w 6052457"/>
              <a:gd name="connsiteY1" fmla="*/ 2743200 h 2786743"/>
              <a:gd name="connsiteX2" fmla="*/ 6052457 w 6052457"/>
              <a:gd name="connsiteY2" fmla="*/ 2786743 h 2786743"/>
              <a:gd name="connsiteX3" fmla="*/ 5863771 w 6052457"/>
              <a:gd name="connsiteY3" fmla="*/ 0 h 2786743"/>
              <a:gd name="connsiteX4" fmla="*/ 157461 w 6052457"/>
              <a:gd name="connsiteY4" fmla="*/ 101602 h 278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457" h="2786743">
                <a:moveTo>
                  <a:pt x="157461" y="101602"/>
                </a:moveTo>
                <a:lnTo>
                  <a:pt x="0" y="2743200"/>
                </a:lnTo>
                <a:lnTo>
                  <a:pt x="6052457" y="2786743"/>
                </a:lnTo>
                <a:lnTo>
                  <a:pt x="5863771" y="0"/>
                </a:lnTo>
                <a:lnTo>
                  <a:pt x="157461" y="101602"/>
                </a:lnTo>
                <a:close/>
              </a:path>
            </a:pathLst>
          </a:custGeom>
          <a:solidFill>
            <a:srgbClr val="0084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marL="0" marR="1287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800" dirty="0">
                <a:solidFill>
                  <a:schemeClr val="bg1"/>
                </a:solidFill>
                <a:latin typeface="Verdana Pro" panose="020B0604030504040204" pitchFamily="34" charset="0"/>
              </a:rPr>
              <a:t>Desenvolvimento de programa de convivência em escolas públicas municipais de Campinas e Paulínia – SP</a:t>
            </a:r>
            <a:endParaRPr lang="pt-BR" sz="1800" dirty="0">
              <a:solidFill>
                <a:schemeClr val="bg1"/>
              </a:solidFill>
              <a:highlight>
                <a:srgbClr val="FFFF00"/>
              </a:highlight>
              <a:latin typeface="Verdana Pro" panose="020B0604030504040204" pitchFamily="34" charset="0"/>
            </a:endParaRPr>
          </a:p>
          <a:p>
            <a:pPr marL="811213" marR="128775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90000"/>
              <a:buFont typeface="Arial" panose="020B0604020202020204" pitchFamily="34" charset="0"/>
              <a:buChar char="•"/>
              <a:tabLst>
                <a:tab pos="720725" algn="l"/>
              </a:tabLst>
              <a:defRPr/>
            </a:pPr>
            <a:r>
              <a:rPr lang="pt-BR" sz="1600" dirty="0">
                <a:solidFill>
                  <a:schemeClr val="bg1"/>
                </a:solidFill>
                <a:latin typeface="Verdana Pro" panose="020B0604030504040204" pitchFamily="34" charset="0"/>
              </a:rPr>
              <a:t>avanços e dificuldades </a:t>
            </a:r>
          </a:p>
          <a:p>
            <a:pPr marR="128775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90000"/>
              <a:tabLst>
                <a:tab pos="720725" algn="l"/>
              </a:tabLst>
              <a:defRPr/>
            </a:pPr>
            <a:r>
              <a:rPr lang="pt-BR" sz="1800" dirty="0">
                <a:solidFill>
                  <a:schemeClr val="bg1"/>
                </a:solidFill>
                <a:latin typeface="Verdana Pro" panose="020B0604030504040204" pitchFamily="34" charset="0"/>
              </a:rPr>
              <a:t>Aprendizagem do processo de atuar em grande escala e transformações sistêmicas com programa Jovem de Futuro</a:t>
            </a:r>
          </a:p>
        </p:txBody>
      </p:sp>
      <p:grpSp>
        <p:nvGrpSpPr>
          <p:cNvPr id="2978" name="Google Shape;2978;p3"/>
          <p:cNvGrpSpPr/>
          <p:nvPr/>
        </p:nvGrpSpPr>
        <p:grpSpPr>
          <a:xfrm>
            <a:off x="3885671" y="1791580"/>
            <a:ext cx="9111881" cy="2986971"/>
            <a:chOff x="4764428" y="2575351"/>
            <a:chExt cx="8154954" cy="3215850"/>
          </a:xfrm>
        </p:grpSpPr>
        <p:sp>
          <p:nvSpPr>
            <p:cNvPr id="2979" name="Google Shape;2979;p3"/>
            <p:cNvSpPr txBox="1"/>
            <p:nvPr/>
          </p:nvSpPr>
          <p:spPr>
            <a:xfrm>
              <a:off x="5456739" y="3135365"/>
              <a:ext cx="3116286" cy="2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Des.</a:t>
              </a:r>
              <a:r>
                <a:rPr lang="pt-BR" sz="1600" b="1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moral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cxnSp>
          <p:nvCxnSpPr>
            <p:cNvPr id="2980" name="Google Shape;2980;p3"/>
            <p:cNvCxnSpPr>
              <a:cxnSpLocks/>
            </p:cNvCxnSpPr>
            <p:nvPr/>
          </p:nvCxnSpPr>
          <p:spPr>
            <a:xfrm>
              <a:off x="5446680" y="3416329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81" name="Google Shape;2981;p3"/>
            <p:cNvSpPr/>
            <p:nvPr/>
          </p:nvSpPr>
          <p:spPr>
            <a:xfrm>
              <a:off x="4764428" y="2575351"/>
              <a:ext cx="6948601" cy="3215850"/>
            </a:xfrm>
            <a:custGeom>
              <a:avLst/>
              <a:gdLst/>
              <a:ahLst/>
              <a:cxnLst/>
              <a:rect l="l" t="t" r="r" b="b"/>
              <a:pathLst>
                <a:path w="6052457" h="2786743" extrusionOk="0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6EEE9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2982" name="Google Shape;2982;p3"/>
            <p:cNvSpPr txBox="1"/>
            <p:nvPr/>
          </p:nvSpPr>
          <p:spPr>
            <a:xfrm>
              <a:off x="5446174" y="3633883"/>
              <a:ext cx="2556680" cy="2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Des. socioemocional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2983" name="Google Shape;2983;p3"/>
            <p:cNvSpPr txBox="1"/>
            <p:nvPr/>
          </p:nvSpPr>
          <p:spPr>
            <a:xfrm>
              <a:off x="5406243" y="4164977"/>
              <a:ext cx="1639856" cy="477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Conflitos </a:t>
              </a:r>
              <a:r>
                <a:rPr lang="pt-BR" sz="1600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interpessoais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2984" name="Google Shape;2984;p3"/>
            <p:cNvSpPr txBox="1"/>
            <p:nvPr/>
          </p:nvSpPr>
          <p:spPr>
            <a:xfrm>
              <a:off x="5492041" y="4937047"/>
              <a:ext cx="2617761" cy="2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Violências </a:t>
              </a: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na escola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2985" name="Google Shape;2985;p3"/>
            <p:cNvSpPr txBox="1"/>
            <p:nvPr/>
          </p:nvSpPr>
          <p:spPr>
            <a:xfrm>
              <a:off x="8463243" y="3012269"/>
              <a:ext cx="3495660" cy="477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Qualidade </a:t>
              </a: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da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convivência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2986" name="Google Shape;2986;p3"/>
            <p:cNvSpPr txBox="1"/>
            <p:nvPr/>
          </p:nvSpPr>
          <p:spPr>
            <a:xfrm>
              <a:off x="8463243" y="3672584"/>
              <a:ext cx="4456139" cy="477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Clima nas 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instituições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educativas 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2987" name="Google Shape;2987;p3"/>
            <p:cNvSpPr txBox="1"/>
            <p:nvPr/>
          </p:nvSpPr>
          <p:spPr>
            <a:xfrm>
              <a:off x="8493862" y="4347907"/>
              <a:ext cx="3342104" cy="477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lang="pt-BR" sz="1600" b="1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Desenvolvimento profissional </a:t>
              </a:r>
              <a:r>
                <a:rPr lang="pt-BR" sz="1600" dirty="0">
                  <a:solidFill>
                    <a:srgbClr val="005A94"/>
                  </a:solidFill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docente</a:t>
              </a:r>
              <a:endParaRPr kumimoji="0" lang="pt-BR" sz="160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3"/>
            <p:cNvSpPr txBox="1"/>
            <p:nvPr/>
          </p:nvSpPr>
          <p:spPr>
            <a:xfrm>
              <a:off x="8463243" y="4996654"/>
              <a:ext cx="3577603" cy="477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Entre outras áreas de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A94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investigação relacionadas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  <p:cxnSp>
          <p:nvCxnSpPr>
            <p:cNvPr id="2989" name="Google Shape;2989;p3"/>
            <p:cNvCxnSpPr>
              <a:cxnSpLocks/>
            </p:cNvCxnSpPr>
            <p:nvPr/>
          </p:nvCxnSpPr>
          <p:spPr>
            <a:xfrm>
              <a:off x="8463243" y="3523634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0" name="Google Shape;2990;p3"/>
            <p:cNvCxnSpPr>
              <a:cxnSpLocks/>
            </p:cNvCxnSpPr>
            <p:nvPr/>
          </p:nvCxnSpPr>
          <p:spPr>
            <a:xfrm>
              <a:off x="5446174" y="3951717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1" name="Google Shape;2991;p3"/>
            <p:cNvCxnSpPr>
              <a:cxnSpLocks/>
            </p:cNvCxnSpPr>
            <p:nvPr/>
          </p:nvCxnSpPr>
          <p:spPr>
            <a:xfrm>
              <a:off x="8463243" y="4228928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2" name="Google Shape;2992;p3"/>
            <p:cNvCxnSpPr>
              <a:cxnSpLocks/>
            </p:cNvCxnSpPr>
            <p:nvPr/>
          </p:nvCxnSpPr>
          <p:spPr>
            <a:xfrm>
              <a:off x="5446174" y="4676717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3" name="Google Shape;2993;p3"/>
            <p:cNvCxnSpPr>
              <a:cxnSpLocks/>
            </p:cNvCxnSpPr>
            <p:nvPr/>
          </p:nvCxnSpPr>
          <p:spPr>
            <a:xfrm>
              <a:off x="8510616" y="4866695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4" name="Google Shape;2994;p3"/>
            <p:cNvCxnSpPr>
              <a:cxnSpLocks/>
            </p:cNvCxnSpPr>
            <p:nvPr/>
          </p:nvCxnSpPr>
          <p:spPr>
            <a:xfrm>
              <a:off x="5492041" y="5279862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5" name="Google Shape;2995;p3"/>
            <p:cNvCxnSpPr>
              <a:cxnSpLocks/>
            </p:cNvCxnSpPr>
            <p:nvPr/>
          </p:nvCxnSpPr>
          <p:spPr>
            <a:xfrm>
              <a:off x="8463243" y="5571418"/>
              <a:ext cx="744216" cy="0"/>
            </a:xfrm>
            <a:prstGeom prst="straightConnector1">
              <a:avLst/>
            </a:prstGeom>
            <a:noFill/>
            <a:ln w="57150" cap="flat" cmpd="sng">
              <a:solidFill>
                <a:srgbClr val="9DCDED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970" name="Google Shape;2970;p3" descr="Fundo preto com estrel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b="67196"/>
          <a:stretch/>
        </p:blipFill>
        <p:spPr>
          <a:xfrm>
            <a:off x="0" y="0"/>
            <a:ext cx="12192000" cy="224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2" name="Google Shape;2972;p3" descr="Uma imagem contendo Padrão do plano de fu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4047" b="78624"/>
          <a:stretch/>
        </p:blipFill>
        <p:spPr>
          <a:xfrm>
            <a:off x="5881370" y="1"/>
            <a:ext cx="6310629" cy="1150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9" name="Google Shape;2999;p3"/>
          <p:cNvGrpSpPr/>
          <p:nvPr/>
        </p:nvGrpSpPr>
        <p:grpSpPr>
          <a:xfrm>
            <a:off x="5833071" y="826620"/>
            <a:ext cx="5732511" cy="1310804"/>
            <a:chOff x="7056254" y="836564"/>
            <a:chExt cx="5732511" cy="1310804"/>
          </a:xfrm>
        </p:grpSpPr>
        <p:pic>
          <p:nvPicPr>
            <p:cNvPr id="3000" name="Google Shape;3000;p3" descr="Ícone&#10;&#10;Descrição gerada automaticamente com confiança baixa"/>
            <p:cNvPicPr preferRelativeResize="0"/>
            <p:nvPr/>
          </p:nvPicPr>
          <p:blipFill rotWithShape="1">
            <a:blip r:embed="rId5">
              <a:alphaModFix/>
            </a:blip>
            <a:srcRect l="48110" t="68943" r="22712" b="14146"/>
            <a:stretch/>
          </p:blipFill>
          <p:spPr>
            <a:xfrm>
              <a:off x="7056254" y="836564"/>
              <a:ext cx="5732511" cy="13108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1" name="Google Shape;3001;p3"/>
            <p:cNvSpPr txBox="1"/>
            <p:nvPr/>
          </p:nvSpPr>
          <p:spPr>
            <a:xfrm>
              <a:off x="7759635" y="1056338"/>
              <a:ext cx="4325747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Pro" panose="020B0604030504040204" pitchFamily="34" charset="0"/>
                  <a:ea typeface="Calibri"/>
                  <a:cs typeface="Calibri"/>
                  <a:sym typeface="Calibri"/>
                </a:rPr>
                <a:t>Resultado de décadas de estudos e pesquisas teóricas e aplicadas nas áreas: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72D55D5-93D1-4A94-A35F-AD53DDB1E581}"/>
              </a:ext>
            </a:extLst>
          </p:cNvPr>
          <p:cNvSpPr txBox="1"/>
          <p:nvPr/>
        </p:nvSpPr>
        <p:spPr>
          <a:xfrm>
            <a:off x="1381868" y="305431"/>
            <a:ext cx="2794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rPr>
              <a:t>SOBRE 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3375231-B3C7-4BAD-ADC9-E5312B3E6217}"/>
              </a:ext>
            </a:extLst>
          </p:cNvPr>
          <p:cNvSpPr txBox="1"/>
          <p:nvPr/>
        </p:nvSpPr>
        <p:spPr>
          <a:xfrm>
            <a:off x="1380705" y="846136"/>
            <a:ext cx="3826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 panose="020B0604030504040204" pitchFamily="34" charset="0"/>
                <a:cs typeface="Arial"/>
                <a:sym typeface="Arial"/>
              </a:rPr>
              <a:t>PROGRAMA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9C881BA-29A5-42B6-B4A6-EF878C629F81}"/>
              </a:ext>
            </a:extLst>
          </p:cNvPr>
          <p:cNvGrpSpPr/>
          <p:nvPr/>
        </p:nvGrpSpPr>
        <p:grpSpPr>
          <a:xfrm>
            <a:off x="-112729" y="1978158"/>
            <a:ext cx="3997410" cy="4866874"/>
            <a:chOff x="0" y="1160379"/>
            <a:chExt cx="4779998" cy="5697621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83145689-F8C4-4E8E-873F-6221D8A4529A}"/>
                </a:ext>
              </a:extLst>
            </p:cNvPr>
            <p:cNvGrpSpPr/>
            <p:nvPr/>
          </p:nvGrpSpPr>
          <p:grpSpPr>
            <a:xfrm>
              <a:off x="0" y="1160379"/>
              <a:ext cx="3952684" cy="5697621"/>
              <a:chOff x="0" y="1160379"/>
              <a:chExt cx="3952684" cy="5697621"/>
            </a:xfrm>
          </p:grpSpPr>
          <p:pic>
            <p:nvPicPr>
              <p:cNvPr id="2971" name="Google Shape;2971;p3" descr="Forma&#10;&#10;Descrição gerada automaticamente com confiança média"/>
              <p:cNvPicPr preferRelativeResize="0"/>
              <p:nvPr/>
            </p:nvPicPr>
            <p:blipFill rotWithShape="1">
              <a:blip r:embed="rId6">
                <a:alphaModFix/>
              </a:blip>
              <a:srcRect t="81693" r="71905"/>
              <a:stretch/>
            </p:blipFill>
            <p:spPr>
              <a:xfrm>
                <a:off x="0" y="5687298"/>
                <a:ext cx="3194053" cy="1170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3" name="Google Shape;2973;p3" descr="Uma imagem contendo Forma&#10;&#10;Descrição gerada automaticamente"/>
              <p:cNvPicPr preferRelativeResize="0"/>
              <p:nvPr/>
            </p:nvPicPr>
            <p:blipFill rotWithShape="1">
              <a:blip r:embed="rId7">
                <a:alphaModFix/>
              </a:blip>
              <a:srcRect l="3333" r="69047" b="45185"/>
              <a:stretch/>
            </p:blipFill>
            <p:spPr>
              <a:xfrm>
                <a:off x="232735" y="1160379"/>
                <a:ext cx="2946895" cy="328985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4" name="Google Shape;2974;p3" descr="Uma imagem contendo Ícone&#10;&#10;Descrição gerada automaticamente"/>
              <p:cNvPicPr preferRelativeResize="0"/>
              <p:nvPr/>
            </p:nvPicPr>
            <p:blipFill rotWithShape="1">
              <a:blip r:embed="rId8">
                <a:alphaModFix/>
              </a:blip>
              <a:srcRect l="1547" t="43598" r="61548"/>
              <a:stretch/>
            </p:blipFill>
            <p:spPr>
              <a:xfrm>
                <a:off x="15022" y="3472879"/>
                <a:ext cx="3937662" cy="33851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75" name="Google Shape;2975;p3" descr="Mulher segurando raquete de tênis na mão&#10;&#10;Descrição gerada automaticamente"/>
            <p:cNvPicPr preferRelativeResize="0"/>
            <p:nvPr/>
          </p:nvPicPr>
          <p:blipFill rotWithShape="1">
            <a:blip r:embed="rId9">
              <a:alphaModFix/>
            </a:blip>
            <a:srcRect l="3571" t="10159" r="53095"/>
            <a:stretch/>
          </p:blipFill>
          <p:spPr>
            <a:xfrm>
              <a:off x="156421" y="1465943"/>
              <a:ext cx="4623577" cy="53920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Imagem 4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1D700B36-F911-455C-8CD4-E764A102D1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68519"/>
          <a:stretch/>
        </p:blipFill>
        <p:spPr>
          <a:xfrm>
            <a:off x="7828736" y="5002428"/>
            <a:ext cx="4376969" cy="18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693D564-202F-4333-8D05-B8383417A0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4" t="77961"/>
          <a:stretch/>
        </p:blipFill>
        <p:spPr>
          <a:xfrm>
            <a:off x="8926287" y="5558971"/>
            <a:ext cx="3265713" cy="1299029"/>
          </a:xfrm>
          <a:prstGeom prst="rect">
            <a:avLst/>
          </a:prstGeom>
        </p:spPr>
      </p:pic>
      <p:sp>
        <p:nvSpPr>
          <p:cNvPr id="3071" name="Google Shape;3071;p7"/>
          <p:cNvSpPr/>
          <p:nvPr/>
        </p:nvSpPr>
        <p:spPr>
          <a:xfrm>
            <a:off x="4239850" y="-104471"/>
            <a:ext cx="7443530" cy="6698900"/>
          </a:xfrm>
          <a:custGeom>
            <a:avLst/>
            <a:gdLst/>
            <a:ahLst/>
            <a:cxnLst/>
            <a:rect l="l" t="t" r="r" b="b"/>
            <a:pathLst>
              <a:path w="6052457" h="2786743" extrusionOk="0">
                <a:moveTo>
                  <a:pt x="261257" y="101600"/>
                </a:moveTo>
                <a:lnTo>
                  <a:pt x="0" y="2743200"/>
                </a:lnTo>
                <a:lnTo>
                  <a:pt x="6052457" y="2786743"/>
                </a:lnTo>
                <a:lnTo>
                  <a:pt x="5863771" y="0"/>
                </a:lnTo>
                <a:lnTo>
                  <a:pt x="261257" y="101600"/>
                </a:lnTo>
                <a:close/>
              </a:path>
            </a:pathLst>
          </a:custGeom>
          <a:noFill/>
          <a:ln w="57150" cap="flat" cmpd="sng">
            <a:solidFill>
              <a:srgbClr val="9DCD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cs typeface="Arial"/>
              <a:sym typeface="Arial"/>
            </a:endParaRPr>
          </a:p>
        </p:txBody>
      </p:sp>
      <p:pic>
        <p:nvPicPr>
          <p:cNvPr id="3080" name="Google Shape;30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9922" y="758244"/>
            <a:ext cx="1806082" cy="613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Google Shape;3073;p7" descr="Form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1674" r="73921"/>
          <a:stretch/>
        </p:blipFill>
        <p:spPr>
          <a:xfrm rot="10800000" flipH="1">
            <a:off x="0" y="0"/>
            <a:ext cx="2975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Google Shape;3074;p7"/>
          <p:cNvSpPr txBox="1"/>
          <p:nvPr/>
        </p:nvSpPr>
        <p:spPr>
          <a:xfrm>
            <a:off x="5352761" y="426377"/>
            <a:ext cx="6072177" cy="58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Discutir a convivência na escola significa debater o tipo de sociedade que queremos hoje e amanhã</a:t>
            </a:r>
            <a:b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</a:b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5A94"/>
              </a:solidFill>
              <a:effectLst/>
              <a:uLnTx/>
              <a:uFillTx/>
              <a:latin typeface="Verdana Pro" panose="020B060403050404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Por que </a:t>
            </a:r>
            <a:r>
              <a:rPr kumimoji="0" lang="pt-BR" sz="200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convivência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 ética?</a:t>
            </a: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841B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formação de sujeitos cada vez mais autônomos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, que pautem suas decisões e ações em valores morais</a:t>
            </a:r>
            <a:b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</a:b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5A94"/>
              </a:solidFill>
              <a:effectLst/>
              <a:uLnTx/>
              <a:uFillTx/>
              <a:latin typeface="Verdana Pro" panose="020B060403050404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Por que </a:t>
            </a:r>
            <a:r>
              <a:rPr kumimoji="0" lang="pt-BR" sz="200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convivência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 democrática?</a:t>
            </a: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841B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proposição de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práticas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que fortaleçam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valores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 vinculados ao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diálogo,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3"/>
                  </a:ext>
                </a:extLst>
              </a:rPr>
              <a:t>á participação, à cooperação, à ju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stiça, ao respeito, à solidariedade e a diversidade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841B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005A94"/>
                </a:solidFill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ignifica enfrentar as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desigualdades e preconceitos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  <a:t>, exclusões</a:t>
            </a:r>
            <a:b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5A94"/>
                </a:solidFill>
                <a:effectLst/>
                <a:uLnTx/>
                <a:uFillTx/>
                <a:latin typeface="Verdana Pro" panose="020B0604030504040204" pitchFamily="34" charset="0"/>
                <a:ea typeface="Calibri"/>
                <a:cs typeface="Calibri"/>
                <a:sym typeface="Calibri"/>
              </a:rPr>
            </a:b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5A94"/>
              </a:solidFill>
              <a:effectLst/>
              <a:uLnTx/>
              <a:uFillTx/>
              <a:latin typeface="Verdana Pro" panose="020B060403050404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075" name="Google Shape;3075;p7"/>
          <p:cNvCxnSpPr>
            <a:cxnSpLocks/>
          </p:cNvCxnSpPr>
          <p:nvPr/>
        </p:nvCxnSpPr>
        <p:spPr>
          <a:xfrm>
            <a:off x="5124264" y="456947"/>
            <a:ext cx="0" cy="412620"/>
          </a:xfrm>
          <a:prstGeom prst="straightConnector1">
            <a:avLst/>
          </a:prstGeom>
          <a:noFill/>
          <a:ln w="76200" cap="flat" cmpd="sng">
            <a:solidFill>
              <a:srgbClr val="841B6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6" name="Google Shape;3076;p7"/>
          <p:cNvCxnSpPr>
            <a:cxnSpLocks/>
          </p:cNvCxnSpPr>
          <p:nvPr/>
        </p:nvCxnSpPr>
        <p:spPr>
          <a:xfrm>
            <a:off x="5044254" y="1803115"/>
            <a:ext cx="0" cy="412620"/>
          </a:xfrm>
          <a:prstGeom prst="straightConnector1">
            <a:avLst/>
          </a:prstGeom>
          <a:noFill/>
          <a:ln w="76200" cap="flat" cmpd="sng">
            <a:solidFill>
              <a:srgbClr val="841B6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7" name="Google Shape;3077;p7"/>
          <p:cNvCxnSpPr>
            <a:cxnSpLocks/>
          </p:cNvCxnSpPr>
          <p:nvPr/>
        </p:nvCxnSpPr>
        <p:spPr>
          <a:xfrm>
            <a:off x="5044254" y="3411504"/>
            <a:ext cx="0" cy="412620"/>
          </a:xfrm>
          <a:prstGeom prst="straightConnector1">
            <a:avLst/>
          </a:prstGeom>
          <a:noFill/>
          <a:ln w="76200" cap="flat" cmpd="sng">
            <a:solidFill>
              <a:srgbClr val="841B6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79" name="Google Shape;307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654" y="1044135"/>
            <a:ext cx="1778344" cy="583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1" name="Google Shape;3081;p7" descr="Forma&#10;&#10;Descrição gerada automaticamente com confiança média"/>
          <p:cNvPicPr preferRelativeResize="0"/>
          <p:nvPr/>
        </p:nvPicPr>
        <p:blipFill rotWithShape="1">
          <a:blip r:embed="rId7">
            <a:alphaModFix/>
          </a:blip>
          <a:srcRect l="2101" t="4232" r="89923" b="33545"/>
          <a:stretch/>
        </p:blipFill>
        <p:spPr>
          <a:xfrm>
            <a:off x="0" y="2570065"/>
            <a:ext cx="972457" cy="426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B975151-28BD-409C-BC6D-87124F7296B5}"/>
              </a:ext>
            </a:extLst>
          </p:cNvPr>
          <p:cNvGrpSpPr/>
          <p:nvPr/>
        </p:nvGrpSpPr>
        <p:grpSpPr>
          <a:xfrm>
            <a:off x="-1" y="3450172"/>
            <a:ext cx="3918858" cy="2608476"/>
            <a:chOff x="-1" y="3086269"/>
            <a:chExt cx="3918858" cy="2608476"/>
          </a:xfrm>
        </p:grpSpPr>
        <p:pic>
          <p:nvPicPr>
            <p:cNvPr id="3082" name="Google Shape;3082;p7" descr="Logotipo&#10;&#10;Descrição gerada automaticamente com confiança média"/>
            <p:cNvPicPr preferRelativeResize="0"/>
            <p:nvPr/>
          </p:nvPicPr>
          <p:blipFill rotWithShape="1">
            <a:blip r:embed="rId8">
              <a:alphaModFix/>
            </a:blip>
            <a:srcRect l="16190" t="11429" r="51667" b="42644"/>
            <a:stretch/>
          </p:blipFill>
          <p:spPr>
            <a:xfrm>
              <a:off x="-1" y="3086269"/>
              <a:ext cx="3918858" cy="2608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614E1C4-0231-40D5-ABC2-785798F90A8B}"/>
                </a:ext>
              </a:extLst>
            </p:cNvPr>
            <p:cNvSpPr txBox="1"/>
            <p:nvPr/>
          </p:nvSpPr>
          <p:spPr>
            <a:xfrm>
              <a:off x="272661" y="3432607"/>
              <a:ext cx="3235864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Pro" panose="020B0604030504040204" pitchFamily="34" charset="0"/>
                  <a:cs typeface="Arial"/>
                  <a:sym typeface="Arial"/>
                </a:rPr>
                <a:t>EntreNós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Pro" panose="020B0604030504040204" pitchFamily="34" charset="0"/>
                  <a:cs typeface="Arial"/>
                  <a:sym typeface="Arial"/>
                </a:rPr>
                <a:t>Convivência ética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Pro" panose="020B0604030504040204" pitchFamily="34" charset="0"/>
                  <a:cs typeface="Arial"/>
                  <a:sym typeface="Arial"/>
                </a:rPr>
                <a:t>e democrática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Pro" panose="020B0604030504040204" pitchFamily="34" charset="0"/>
                  <a:cs typeface="Arial"/>
                  <a:sym typeface="Arial"/>
                </a:rPr>
                <a:t>na escola 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 Pro" panose="020B0604030504040204" pitchFamily="34" charset="0"/>
                  <a:cs typeface="Arial"/>
                  <a:sym typeface="Arial"/>
                </a:rPr>
                <a:t>na sociedade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6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Google Shape;3096;p8" descr="Imagem digital fictícia de personagem de desenho animado&#10;&#10;Descrição gerada automaticamente com confiança baixa"/>
          <p:cNvPicPr preferRelativeResize="0"/>
          <p:nvPr/>
        </p:nvPicPr>
        <p:blipFill rotWithShape="1">
          <a:blip r:embed="rId3">
            <a:alphaModFix/>
          </a:blip>
          <a:srcRect l="34896" r="50103"/>
          <a:stretch/>
        </p:blipFill>
        <p:spPr>
          <a:xfrm>
            <a:off x="4072559" y="899160"/>
            <a:ext cx="1589024" cy="595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7" name="Google Shape;3097;p8" descr="Imagem digital fictícia de personagem de desenho animado&#10;&#10;Descrição gerada automaticamente com confiança baixa"/>
          <p:cNvPicPr preferRelativeResize="0"/>
          <p:nvPr/>
        </p:nvPicPr>
        <p:blipFill rotWithShape="1">
          <a:blip r:embed="rId3">
            <a:alphaModFix/>
          </a:blip>
          <a:srcRect l="6146" t="9444" r="76875"/>
          <a:stretch/>
        </p:blipFill>
        <p:spPr>
          <a:xfrm>
            <a:off x="567360" y="1461937"/>
            <a:ext cx="1798688" cy="539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8" name="Google Shape;3098;p8" descr="Desenho de rosto de pessoa visto de pert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12188" r="57917"/>
          <a:stretch/>
        </p:blipFill>
        <p:spPr>
          <a:xfrm>
            <a:off x="1616497" y="899160"/>
            <a:ext cx="3167013" cy="5958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3091;p8">
            <a:extLst>
              <a:ext uri="{FF2B5EF4-FFF2-40B4-BE49-F238E27FC236}">
                <a16:creationId xmlns:a16="http://schemas.microsoft.com/office/drawing/2014/main" id="{7F3D168C-6F60-4047-95D7-2995F564DA2D}"/>
              </a:ext>
            </a:extLst>
          </p:cNvPr>
          <p:cNvGrpSpPr/>
          <p:nvPr/>
        </p:nvGrpSpPr>
        <p:grpSpPr>
          <a:xfrm>
            <a:off x="1" y="2"/>
            <a:ext cx="2682237" cy="1380458"/>
            <a:chOff x="0" y="0"/>
            <a:chExt cx="3571875" cy="1838325"/>
          </a:xfrm>
        </p:grpSpPr>
        <p:pic>
          <p:nvPicPr>
            <p:cNvPr id="56" name="Google Shape;3092;p8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BC1645D3-2D0A-4AE9-94D1-8A13F074387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0938" b="64259"/>
            <a:stretch/>
          </p:blipFill>
          <p:spPr>
            <a:xfrm>
              <a:off x="0" y="0"/>
              <a:ext cx="3571875" cy="1838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3093;p8" descr="Texto&#10;&#10;Descrição gerada automaticamente com confiança média">
              <a:extLst>
                <a:ext uri="{FF2B5EF4-FFF2-40B4-BE49-F238E27FC236}">
                  <a16:creationId xmlns:a16="http://schemas.microsoft.com/office/drawing/2014/main" id="{1865CC75-8D06-4103-A53D-B4248FAF076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76459" b="82222"/>
            <a:stretch/>
          </p:blipFill>
          <p:spPr>
            <a:xfrm>
              <a:off x="1" y="0"/>
              <a:ext cx="2152650" cy="914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8" name="Google Shape;3944;p33">
            <a:extLst>
              <a:ext uri="{FF2B5EF4-FFF2-40B4-BE49-F238E27FC236}">
                <a16:creationId xmlns:a16="http://schemas.microsoft.com/office/drawing/2014/main" id="{B7586B9C-95CE-4AA8-9052-FFD3FCADB6E7}"/>
              </a:ext>
            </a:extLst>
          </p:cNvPr>
          <p:cNvCxnSpPr>
            <a:cxnSpLocks/>
          </p:cNvCxnSpPr>
          <p:nvPr/>
        </p:nvCxnSpPr>
        <p:spPr>
          <a:xfrm>
            <a:off x="5723892" y="353992"/>
            <a:ext cx="744216" cy="0"/>
          </a:xfrm>
          <a:prstGeom prst="straightConnector1">
            <a:avLst/>
          </a:prstGeom>
          <a:noFill/>
          <a:ln w="76200" cap="flat" cmpd="sng">
            <a:solidFill>
              <a:srgbClr val="0084C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24EAC6F8-6BF6-401D-BE4C-0BCF00772D00}"/>
              </a:ext>
            </a:extLst>
          </p:cNvPr>
          <p:cNvSpPr txBox="1"/>
          <p:nvPr/>
        </p:nvSpPr>
        <p:spPr>
          <a:xfrm>
            <a:off x="2965977" y="531664"/>
            <a:ext cx="64828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b="1" dirty="0">
                <a:solidFill>
                  <a:srgbClr val="005A94"/>
                </a:solidFill>
                <a:latin typeface="Verdana Pro" panose="020B0604030504040204" pitchFamily="34" charset="0"/>
              </a:rPr>
              <a:t>Objetivos do Programa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C81E5790-70A3-4747-B218-0095CB8A6DAB}"/>
              </a:ext>
            </a:extLst>
          </p:cNvPr>
          <p:cNvGrpSpPr/>
          <p:nvPr/>
        </p:nvGrpSpPr>
        <p:grpSpPr>
          <a:xfrm>
            <a:off x="6246413" y="2207963"/>
            <a:ext cx="4864721" cy="3341233"/>
            <a:chOff x="3787388" y="3048000"/>
            <a:chExt cx="4864721" cy="3341233"/>
          </a:xfrm>
        </p:grpSpPr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5BF475DE-0892-4BEB-99C7-D5F5DD1E056D}"/>
                </a:ext>
              </a:extLst>
            </p:cNvPr>
            <p:cNvSpPr/>
            <p:nvPr/>
          </p:nvSpPr>
          <p:spPr>
            <a:xfrm flipH="1">
              <a:off x="3787388" y="3048000"/>
              <a:ext cx="4864721" cy="2901338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  <a:gd name="connsiteX0" fmla="*/ 157461 w 6052457"/>
                <a:gd name="connsiteY0" fmla="*/ 101602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157461 w 6052457"/>
                <a:gd name="connsiteY4" fmla="*/ 101602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157461" y="101602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157461" y="101602"/>
                  </a:lnTo>
                  <a:close/>
                </a:path>
              </a:pathLst>
            </a:custGeom>
            <a:solidFill>
              <a:srgbClr val="0084C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180000" rIns="360000" bIns="180000" rtlCol="0" anchor="ctr"/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CONVIVÊNCIA PROATIVA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Promover a formação, </a:t>
              </a:r>
              <a:b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</a:b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as oportunidades e os espaços para a convivência ética e democrática para integrantes das instituições educativas</a:t>
              </a:r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7023F8AC-C0FC-4EE4-90B6-DD40CDBB6E69}"/>
                </a:ext>
              </a:extLst>
            </p:cNvPr>
            <p:cNvSpPr/>
            <p:nvPr/>
          </p:nvSpPr>
          <p:spPr>
            <a:xfrm>
              <a:off x="5793996" y="5783662"/>
              <a:ext cx="851504" cy="605571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solidFill>
              <a:srgbClr val="841B6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3091;p8">
            <a:extLst>
              <a:ext uri="{FF2B5EF4-FFF2-40B4-BE49-F238E27FC236}">
                <a16:creationId xmlns:a16="http://schemas.microsoft.com/office/drawing/2014/main" id="{3737CB72-4C44-4EAF-AE3B-E6C61AE8C6CD}"/>
              </a:ext>
            </a:extLst>
          </p:cNvPr>
          <p:cNvGrpSpPr/>
          <p:nvPr/>
        </p:nvGrpSpPr>
        <p:grpSpPr>
          <a:xfrm>
            <a:off x="1" y="2"/>
            <a:ext cx="2682237" cy="1380458"/>
            <a:chOff x="0" y="0"/>
            <a:chExt cx="3571875" cy="1838325"/>
          </a:xfrm>
        </p:grpSpPr>
        <p:pic>
          <p:nvPicPr>
            <p:cNvPr id="60" name="Google Shape;3092;p8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53A7E52A-568A-4854-962A-694411B372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0938" b="64259"/>
            <a:stretch/>
          </p:blipFill>
          <p:spPr>
            <a:xfrm>
              <a:off x="0" y="0"/>
              <a:ext cx="3571875" cy="1838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3093;p8" descr="Texto&#10;&#10;Descrição gerada automaticamente com confiança média">
              <a:extLst>
                <a:ext uri="{FF2B5EF4-FFF2-40B4-BE49-F238E27FC236}">
                  <a16:creationId xmlns:a16="http://schemas.microsoft.com/office/drawing/2014/main" id="{28FFAF02-316E-4417-B615-5FBCA1547E4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76459" b="82222"/>
            <a:stretch/>
          </p:blipFill>
          <p:spPr>
            <a:xfrm>
              <a:off x="1" y="0"/>
              <a:ext cx="215265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5D031ED-4443-4879-88F9-B5E684C2B65A}"/>
              </a:ext>
            </a:extLst>
          </p:cNvPr>
          <p:cNvGrpSpPr/>
          <p:nvPr/>
        </p:nvGrpSpPr>
        <p:grpSpPr>
          <a:xfrm>
            <a:off x="338839" y="1478780"/>
            <a:ext cx="3363628" cy="4038785"/>
            <a:chOff x="338839" y="1558131"/>
            <a:chExt cx="3363628" cy="4038785"/>
          </a:xfrm>
        </p:grpSpPr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D3E7FBB8-219A-4EE0-9832-78401C3D2F6B}"/>
                </a:ext>
              </a:extLst>
            </p:cNvPr>
            <p:cNvSpPr/>
            <p:nvPr/>
          </p:nvSpPr>
          <p:spPr>
            <a:xfrm flipH="1">
              <a:off x="338839" y="1558131"/>
              <a:ext cx="3363628" cy="3587328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  <a:gd name="connsiteX0" fmla="*/ 157461 w 6052457"/>
                <a:gd name="connsiteY0" fmla="*/ 101602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157461 w 6052457"/>
                <a:gd name="connsiteY4" fmla="*/ 101602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157461" y="101602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157461" y="101602"/>
                  </a:lnTo>
                  <a:close/>
                </a:path>
              </a:pathLst>
            </a:custGeom>
            <a:solidFill>
              <a:srgbClr val="0084C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PROMOÇÃO, PREVENÇÃO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E ATENÇÃO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Melhorar a qualidade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do clima escolar e o processo de resolução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de conflitos, prevenindo 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e enfrentando violências diversas</a:t>
              </a: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057308CD-D9A8-4631-B960-F4198E071DBB}"/>
                </a:ext>
              </a:extLst>
            </p:cNvPr>
            <p:cNvSpPr/>
            <p:nvPr/>
          </p:nvSpPr>
          <p:spPr>
            <a:xfrm>
              <a:off x="1594901" y="4991345"/>
              <a:ext cx="851504" cy="605571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solidFill>
              <a:srgbClr val="841B6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2</a:t>
              </a:r>
              <a:endPara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E0F1EC3-550E-4B2E-AC4A-8D24F3F2D7CC}"/>
              </a:ext>
            </a:extLst>
          </p:cNvPr>
          <p:cNvGrpSpPr/>
          <p:nvPr/>
        </p:nvGrpSpPr>
        <p:grpSpPr>
          <a:xfrm>
            <a:off x="3787389" y="1995948"/>
            <a:ext cx="4079909" cy="4508060"/>
            <a:chOff x="3787389" y="1881173"/>
            <a:chExt cx="4079909" cy="4508060"/>
          </a:xfrm>
        </p:grpSpPr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43127F54-C11F-4F92-81B9-F02290E490F1}"/>
                </a:ext>
              </a:extLst>
            </p:cNvPr>
            <p:cNvSpPr/>
            <p:nvPr/>
          </p:nvSpPr>
          <p:spPr>
            <a:xfrm flipH="1">
              <a:off x="3787389" y="1881173"/>
              <a:ext cx="4079909" cy="4068165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  <a:gd name="connsiteX0" fmla="*/ 157461 w 6052457"/>
                <a:gd name="connsiteY0" fmla="*/ 101602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157461 w 6052457"/>
                <a:gd name="connsiteY4" fmla="*/ 101602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157461" y="101602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157461" y="101602"/>
                  </a:lnTo>
                  <a:close/>
                </a:path>
              </a:pathLst>
            </a:custGeom>
            <a:solidFill>
              <a:srgbClr val="0084C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DIVERSIDADE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Incentivar, valorizar e reconhecer a diversidade de indivíduos e grupos quanto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a aspectos, como: cultura, identidade, história, saberes. Promovendo um ambiente inclusivo e equitativo na escola, estimulando o diálogo e o respeito a todas as pessoas e aos direitos humano</a:t>
              </a: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AED85482-06B0-407F-A5DB-98F6482A0CE4}"/>
                </a:ext>
              </a:extLst>
            </p:cNvPr>
            <p:cNvSpPr/>
            <p:nvPr/>
          </p:nvSpPr>
          <p:spPr>
            <a:xfrm>
              <a:off x="5401592" y="5783662"/>
              <a:ext cx="851504" cy="605571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solidFill>
              <a:srgbClr val="841B6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3</a:t>
              </a:r>
              <a:endPara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C50A725-8AEF-4B54-94F5-A734E0F2760F}"/>
              </a:ext>
            </a:extLst>
          </p:cNvPr>
          <p:cNvGrpSpPr/>
          <p:nvPr/>
        </p:nvGrpSpPr>
        <p:grpSpPr>
          <a:xfrm>
            <a:off x="7952221" y="1478780"/>
            <a:ext cx="3900939" cy="4416355"/>
            <a:chOff x="7952221" y="1180561"/>
            <a:chExt cx="3900939" cy="4416355"/>
          </a:xfrm>
        </p:grpSpPr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300C036A-DECA-4C36-8F3D-0596D362B8A0}"/>
                </a:ext>
              </a:extLst>
            </p:cNvPr>
            <p:cNvSpPr/>
            <p:nvPr/>
          </p:nvSpPr>
          <p:spPr>
            <a:xfrm flipH="1">
              <a:off x="7952221" y="1180561"/>
              <a:ext cx="3900939" cy="3964898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  <a:gd name="connsiteX0" fmla="*/ 157461 w 6052457"/>
                <a:gd name="connsiteY0" fmla="*/ 101602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157461 w 6052457"/>
                <a:gd name="connsiteY4" fmla="*/ 101602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157461" y="101602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157461" y="101602"/>
                  </a:lnTo>
                  <a:close/>
                </a:path>
              </a:pathLst>
            </a:custGeom>
            <a:solidFill>
              <a:srgbClr val="0084C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ENFRENTAMENTO </a:t>
              </a:r>
              <a:b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</a:b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DA DESIGUALDADE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Reconhecer o impacto das desigualdades presentes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na escola e na sociedade atuando para reduzi-las,  lutando pela equidade racial 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e de gênero, enfrentando práticas estruturais discriminatórias e formas 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de opressões distintas</a:t>
              </a:r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E9C9F8F3-6396-46DE-BC58-A9F694F0787F}"/>
                </a:ext>
              </a:extLst>
            </p:cNvPr>
            <p:cNvSpPr/>
            <p:nvPr/>
          </p:nvSpPr>
          <p:spPr>
            <a:xfrm>
              <a:off x="9476939" y="4991345"/>
              <a:ext cx="851504" cy="605571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solidFill>
              <a:srgbClr val="841B6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36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4</a:t>
              </a:r>
              <a:endPara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95" name="Google Shape;3944;p33">
            <a:extLst>
              <a:ext uri="{FF2B5EF4-FFF2-40B4-BE49-F238E27FC236}">
                <a16:creationId xmlns:a16="http://schemas.microsoft.com/office/drawing/2014/main" id="{18EE945E-3586-462A-A088-EBD3317FA861}"/>
              </a:ext>
            </a:extLst>
          </p:cNvPr>
          <p:cNvCxnSpPr>
            <a:cxnSpLocks/>
          </p:cNvCxnSpPr>
          <p:nvPr/>
        </p:nvCxnSpPr>
        <p:spPr>
          <a:xfrm>
            <a:off x="5723892" y="353992"/>
            <a:ext cx="744216" cy="0"/>
          </a:xfrm>
          <a:prstGeom prst="straightConnector1">
            <a:avLst/>
          </a:prstGeom>
          <a:noFill/>
          <a:ln w="76200" cap="flat" cmpd="sng">
            <a:solidFill>
              <a:srgbClr val="0084C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C09F8294-DEE6-4607-A25B-11C890868A66}"/>
              </a:ext>
            </a:extLst>
          </p:cNvPr>
          <p:cNvSpPr txBox="1"/>
          <p:nvPr/>
        </p:nvSpPr>
        <p:spPr>
          <a:xfrm>
            <a:off x="2965977" y="531664"/>
            <a:ext cx="72346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dirty="0">
                <a:solidFill>
                  <a:srgbClr val="005A94"/>
                </a:solidFill>
                <a:latin typeface="Verdana Pro" panose="020B0604030504040204" pitchFamily="34" charset="0"/>
              </a:rPr>
              <a:t>OBJETIVOS DO </a:t>
            </a:r>
            <a:r>
              <a:rPr lang="pt-BR" sz="3800" b="1" dirty="0">
                <a:solidFill>
                  <a:srgbClr val="005A94"/>
                </a:solidFill>
                <a:latin typeface="Verdana Pro" panose="020B0604030504040204" pitchFamily="34" charset="0"/>
              </a:rPr>
              <a:t>PROGRAMA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3091;p8">
            <a:extLst>
              <a:ext uri="{FF2B5EF4-FFF2-40B4-BE49-F238E27FC236}">
                <a16:creationId xmlns:a16="http://schemas.microsoft.com/office/drawing/2014/main" id="{3737CB72-4C44-4EAF-AE3B-E6C61AE8C6CD}"/>
              </a:ext>
            </a:extLst>
          </p:cNvPr>
          <p:cNvGrpSpPr/>
          <p:nvPr/>
        </p:nvGrpSpPr>
        <p:grpSpPr>
          <a:xfrm>
            <a:off x="1" y="2"/>
            <a:ext cx="2682237" cy="1380458"/>
            <a:chOff x="0" y="0"/>
            <a:chExt cx="3571875" cy="1838325"/>
          </a:xfrm>
        </p:grpSpPr>
        <p:pic>
          <p:nvPicPr>
            <p:cNvPr id="60" name="Google Shape;3092;p8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53A7E52A-568A-4854-962A-694411B372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60938" b="64259"/>
            <a:stretch/>
          </p:blipFill>
          <p:spPr>
            <a:xfrm>
              <a:off x="0" y="0"/>
              <a:ext cx="3571875" cy="1838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3093;p8" descr="Texto&#10;&#10;Descrição gerada automaticamente com confiança média">
              <a:extLst>
                <a:ext uri="{FF2B5EF4-FFF2-40B4-BE49-F238E27FC236}">
                  <a16:creationId xmlns:a16="http://schemas.microsoft.com/office/drawing/2014/main" id="{28FFAF02-316E-4417-B615-5FBCA1547E4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76459" b="82222"/>
            <a:stretch/>
          </p:blipFill>
          <p:spPr>
            <a:xfrm>
              <a:off x="1" y="0"/>
              <a:ext cx="215265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4C7D222-2C0F-46CE-9369-51F63D49071F}"/>
              </a:ext>
            </a:extLst>
          </p:cNvPr>
          <p:cNvGrpSpPr/>
          <p:nvPr/>
        </p:nvGrpSpPr>
        <p:grpSpPr>
          <a:xfrm>
            <a:off x="3200397" y="1380461"/>
            <a:ext cx="4560219" cy="5008772"/>
            <a:chOff x="3200397" y="1380461"/>
            <a:chExt cx="4560219" cy="5008772"/>
          </a:xfrm>
        </p:grpSpPr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43127F54-C11F-4F92-81B9-F02290E490F1}"/>
                </a:ext>
              </a:extLst>
            </p:cNvPr>
            <p:cNvSpPr/>
            <p:nvPr/>
          </p:nvSpPr>
          <p:spPr>
            <a:xfrm flipH="1">
              <a:off x="3200397" y="1380461"/>
              <a:ext cx="4560219" cy="4568878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  <a:gd name="connsiteX0" fmla="*/ 157461 w 6052457"/>
                <a:gd name="connsiteY0" fmla="*/ 101602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157461 w 6052457"/>
                <a:gd name="connsiteY4" fmla="*/ 101602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157461" y="101602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157461" y="101602"/>
                  </a:lnTo>
                  <a:close/>
                </a:path>
              </a:pathLst>
            </a:custGeom>
            <a:solidFill>
              <a:srgbClr val="0084C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8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PROTAGONISMO, CUIDADO </a:t>
              </a:r>
              <a:br>
                <a:rPr lang="pt-BR" sz="18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</a:br>
              <a:r>
                <a:rPr lang="pt-BR" sz="18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E DESENVOLVIMENTO </a:t>
              </a:r>
              <a:br>
                <a:rPr lang="pt-BR" sz="18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</a:br>
              <a:r>
                <a:rPr lang="pt-BR" sz="1800" b="1" dirty="0">
                  <a:solidFill>
                    <a:schemeClr val="bg1"/>
                  </a:solidFill>
                  <a:latin typeface="Verdana Pro" panose="020B0604030504040204" pitchFamily="34" charset="0"/>
                </a:rPr>
                <a:t>DE COMPETÊNCIAS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Acolher, incentivar o diálogo a manifestação de pontos de vista,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o direito à participação e ao protagonismo de estudantes. Promovendo o desenvolvimento da autonomia moral, de competências </a:t>
              </a:r>
              <a:r>
                <a:rPr kumimoji="0" lang="pt-BR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sociomorais</a:t>
              </a: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-emocionais e do cuidado nas relações interpessoais</a:t>
              </a: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AED85482-06B0-407F-A5DB-98F6482A0CE4}"/>
                </a:ext>
              </a:extLst>
            </p:cNvPr>
            <p:cNvSpPr/>
            <p:nvPr/>
          </p:nvSpPr>
          <p:spPr>
            <a:xfrm>
              <a:off x="5054756" y="5783662"/>
              <a:ext cx="851504" cy="605571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solidFill>
              <a:srgbClr val="841B6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5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792E08A-D321-4366-85BC-9EE8671EE814}"/>
              </a:ext>
            </a:extLst>
          </p:cNvPr>
          <p:cNvGrpSpPr/>
          <p:nvPr/>
        </p:nvGrpSpPr>
        <p:grpSpPr>
          <a:xfrm>
            <a:off x="7891260" y="1380461"/>
            <a:ext cx="3900939" cy="4492354"/>
            <a:chOff x="7891260" y="1104562"/>
            <a:chExt cx="3900939" cy="4492354"/>
          </a:xfrm>
        </p:grpSpPr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300C036A-DECA-4C36-8F3D-0596D362B8A0}"/>
                </a:ext>
              </a:extLst>
            </p:cNvPr>
            <p:cNvSpPr/>
            <p:nvPr/>
          </p:nvSpPr>
          <p:spPr>
            <a:xfrm flipH="1">
              <a:off x="7891260" y="1104562"/>
              <a:ext cx="3900939" cy="4040898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  <a:gd name="connsiteX0" fmla="*/ 157461 w 6052457"/>
                <a:gd name="connsiteY0" fmla="*/ 101602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157461 w 6052457"/>
                <a:gd name="connsiteY4" fmla="*/ 101602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157461" y="101602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157461" y="101602"/>
                  </a:lnTo>
                  <a:close/>
                </a:path>
              </a:pathLst>
            </a:custGeom>
            <a:solidFill>
              <a:srgbClr val="0084C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MELHORIA CONTÍNUA, CIDADANIA E VALORES DEMOCRÁTICOS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 Pro" panose="020B0604030504040204" pitchFamily="34" charset="0"/>
                <a:ea typeface="+mn-ea"/>
                <a:cs typeface="+mn-cs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Favorecer a transformação coletiva e a melhoria contínua dentro e fora da escola, promovendo a formação para a cidadania ativa na construção de uma sociedade participativa, justa</a:t>
              </a:r>
            </a:p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e pluralista</a:t>
              </a:r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E9C9F8F3-6396-46DE-BC58-A9F694F0787F}"/>
                </a:ext>
              </a:extLst>
            </p:cNvPr>
            <p:cNvSpPr/>
            <p:nvPr/>
          </p:nvSpPr>
          <p:spPr>
            <a:xfrm>
              <a:off x="9415979" y="4991345"/>
              <a:ext cx="851504" cy="605571"/>
            </a:xfrm>
            <a:custGeom>
              <a:avLst/>
              <a:gdLst>
                <a:gd name="connsiteX0" fmla="*/ 261257 w 6052457"/>
                <a:gd name="connsiteY0" fmla="*/ 101600 h 2786743"/>
                <a:gd name="connsiteX1" fmla="*/ 0 w 6052457"/>
                <a:gd name="connsiteY1" fmla="*/ 2743200 h 2786743"/>
                <a:gd name="connsiteX2" fmla="*/ 6052457 w 6052457"/>
                <a:gd name="connsiteY2" fmla="*/ 2786743 h 2786743"/>
                <a:gd name="connsiteX3" fmla="*/ 5863771 w 6052457"/>
                <a:gd name="connsiteY3" fmla="*/ 0 h 2786743"/>
                <a:gd name="connsiteX4" fmla="*/ 261257 w 6052457"/>
                <a:gd name="connsiteY4" fmla="*/ 101600 h 27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457" h="2786743">
                  <a:moveTo>
                    <a:pt x="261257" y="101600"/>
                  </a:moveTo>
                  <a:lnTo>
                    <a:pt x="0" y="2743200"/>
                  </a:lnTo>
                  <a:lnTo>
                    <a:pt x="6052457" y="2786743"/>
                  </a:lnTo>
                  <a:lnTo>
                    <a:pt x="5863771" y="0"/>
                  </a:lnTo>
                  <a:lnTo>
                    <a:pt x="261257" y="101600"/>
                  </a:lnTo>
                  <a:close/>
                </a:path>
              </a:pathLst>
            </a:custGeom>
            <a:solidFill>
              <a:srgbClr val="841B6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  <a:sym typeface="Arial"/>
                </a:rPr>
                <a:t>6</a:t>
              </a:r>
            </a:p>
          </p:txBody>
        </p:sp>
      </p:grpSp>
      <p:cxnSp>
        <p:nvCxnSpPr>
          <p:cNvPr id="95" name="Google Shape;3944;p33">
            <a:extLst>
              <a:ext uri="{FF2B5EF4-FFF2-40B4-BE49-F238E27FC236}">
                <a16:creationId xmlns:a16="http://schemas.microsoft.com/office/drawing/2014/main" id="{18EE945E-3586-462A-A088-EBD3317FA861}"/>
              </a:ext>
            </a:extLst>
          </p:cNvPr>
          <p:cNvCxnSpPr>
            <a:cxnSpLocks/>
          </p:cNvCxnSpPr>
          <p:nvPr/>
        </p:nvCxnSpPr>
        <p:spPr>
          <a:xfrm>
            <a:off x="5723892" y="353992"/>
            <a:ext cx="744216" cy="0"/>
          </a:xfrm>
          <a:prstGeom prst="straightConnector1">
            <a:avLst/>
          </a:prstGeom>
          <a:noFill/>
          <a:ln w="76200" cap="flat" cmpd="sng">
            <a:solidFill>
              <a:srgbClr val="0084C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C09F8294-DEE6-4607-A25B-11C890868A66}"/>
              </a:ext>
            </a:extLst>
          </p:cNvPr>
          <p:cNvSpPr txBox="1"/>
          <p:nvPr/>
        </p:nvSpPr>
        <p:spPr>
          <a:xfrm>
            <a:off x="2965977" y="531664"/>
            <a:ext cx="72346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dirty="0">
                <a:solidFill>
                  <a:srgbClr val="005A94"/>
                </a:solidFill>
                <a:latin typeface="Verdana Pro" panose="020B0604030504040204" pitchFamily="34" charset="0"/>
              </a:rPr>
              <a:t>OBJETIVOS DO </a:t>
            </a:r>
            <a:r>
              <a:rPr lang="pt-BR" sz="3800" b="1" dirty="0">
                <a:solidFill>
                  <a:srgbClr val="005A94"/>
                </a:solidFill>
                <a:latin typeface="Verdana Pro" panose="020B0604030504040204" pitchFamily="34" charset="0"/>
              </a:rPr>
              <a:t>PROGRAMA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27BFC9E-DC8B-4D81-8211-465327872EF3}"/>
              </a:ext>
            </a:extLst>
          </p:cNvPr>
          <p:cNvGrpSpPr/>
          <p:nvPr/>
        </p:nvGrpSpPr>
        <p:grpSpPr>
          <a:xfrm>
            <a:off x="0" y="899160"/>
            <a:ext cx="3058530" cy="5958840"/>
            <a:chOff x="2603053" y="899160"/>
            <a:chExt cx="3058530" cy="5958840"/>
          </a:xfrm>
        </p:grpSpPr>
        <p:pic>
          <p:nvPicPr>
            <p:cNvPr id="35" name="Google Shape;3096;p8" descr="Imagem digital fictícia de personagem de desenho animado&#10;&#10;Descrição gerada automaticamente com confiança baixa">
              <a:extLst>
                <a:ext uri="{FF2B5EF4-FFF2-40B4-BE49-F238E27FC236}">
                  <a16:creationId xmlns:a16="http://schemas.microsoft.com/office/drawing/2014/main" id="{CABB5EE1-5B70-4D14-A360-13CC014E25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4896" r="50103"/>
            <a:stretch/>
          </p:blipFill>
          <p:spPr>
            <a:xfrm>
              <a:off x="4072559" y="899160"/>
              <a:ext cx="1589024" cy="595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098;p8" descr="Desenho de rosto de pessoa visto de perto&#10;&#10;Descrição gerada automaticamente com confiança média">
              <a:extLst>
                <a:ext uri="{FF2B5EF4-FFF2-40B4-BE49-F238E27FC236}">
                  <a16:creationId xmlns:a16="http://schemas.microsoft.com/office/drawing/2014/main" id="{D4C4B431-469C-4675-A5CD-A424D6C3073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1501" r="57917"/>
            <a:stretch/>
          </p:blipFill>
          <p:spPr>
            <a:xfrm>
              <a:off x="2603053" y="899160"/>
              <a:ext cx="2180457" cy="59588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224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929" y="441758"/>
            <a:ext cx="11340071" cy="64162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154" y="2057443"/>
            <a:ext cx="4078393" cy="1955236"/>
          </a:xfrm>
          <a:prstGeom prst="rect">
            <a:avLst/>
          </a:prstGeom>
        </p:spPr>
        <p:txBody>
          <a:bodyPr vert="horz" wrap="square" lIns="0" tIns="31327" rIns="0" bIns="0" rtlCol="0" anchor="ctr">
            <a:spAutoFit/>
          </a:bodyPr>
          <a:lstStyle/>
          <a:p>
            <a:pPr marL="8467" marR="3387">
              <a:lnSpc>
                <a:spcPts val="7467"/>
              </a:lnSpc>
              <a:spcBef>
                <a:spcPts val="247"/>
              </a:spcBef>
            </a:pPr>
            <a:r>
              <a:rPr sz="6267" spc="247" dirty="0">
                <a:latin typeface="Trebuchet MS"/>
                <a:cs typeface="Trebuchet MS"/>
              </a:rPr>
              <a:t>Caminhos </a:t>
            </a:r>
            <a:r>
              <a:rPr sz="6267" spc="250" dirty="0">
                <a:latin typeface="Trebuchet MS"/>
                <a:cs typeface="Trebuchet MS"/>
              </a:rPr>
              <a:t> </a:t>
            </a:r>
            <a:r>
              <a:rPr sz="6267" spc="183" dirty="0">
                <a:latin typeface="Trebuchet MS"/>
                <a:cs typeface="Trebuchet MS"/>
              </a:rPr>
              <a:t>de</a:t>
            </a:r>
            <a:r>
              <a:rPr sz="6267" dirty="0">
                <a:latin typeface="Trebuchet MS"/>
                <a:cs typeface="Trebuchet MS"/>
              </a:rPr>
              <a:t> </a:t>
            </a:r>
            <a:r>
              <a:rPr sz="6267" spc="70" dirty="0">
                <a:latin typeface="Trebuchet MS"/>
                <a:cs typeface="Trebuchet MS"/>
              </a:rPr>
              <a:t>atuação</a:t>
            </a:r>
            <a:endParaRPr sz="6267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2451" y="0"/>
            <a:ext cx="1449917" cy="1447800"/>
          </a:xfrm>
          <a:custGeom>
            <a:avLst/>
            <a:gdLst/>
            <a:ahLst/>
            <a:cxnLst/>
            <a:rect l="l" t="t" r="r" b="b"/>
            <a:pathLst>
              <a:path w="2174875" h="2171700">
                <a:moveTo>
                  <a:pt x="1076619" y="2057399"/>
                </a:moveTo>
                <a:lnTo>
                  <a:pt x="36753" y="2057399"/>
                </a:lnTo>
                <a:lnTo>
                  <a:pt x="29426" y="2044699"/>
                </a:lnTo>
                <a:lnTo>
                  <a:pt x="20807" y="2031999"/>
                </a:lnTo>
                <a:lnTo>
                  <a:pt x="13514" y="2006599"/>
                </a:lnTo>
                <a:lnTo>
                  <a:pt x="8465" y="1993899"/>
                </a:lnTo>
                <a:lnTo>
                  <a:pt x="6578" y="1981199"/>
                </a:lnTo>
                <a:lnTo>
                  <a:pt x="4521" y="1955799"/>
                </a:lnTo>
                <a:lnTo>
                  <a:pt x="1546" y="1930399"/>
                </a:lnTo>
                <a:lnTo>
                  <a:pt x="0" y="1904999"/>
                </a:lnTo>
                <a:lnTo>
                  <a:pt x="2226" y="1879599"/>
                </a:lnTo>
                <a:lnTo>
                  <a:pt x="3314" y="1879599"/>
                </a:lnTo>
                <a:lnTo>
                  <a:pt x="2226" y="1866899"/>
                </a:lnTo>
                <a:lnTo>
                  <a:pt x="4402" y="1866899"/>
                </a:lnTo>
                <a:lnTo>
                  <a:pt x="12307" y="1841499"/>
                </a:lnTo>
                <a:lnTo>
                  <a:pt x="16234" y="1816099"/>
                </a:lnTo>
                <a:lnTo>
                  <a:pt x="18325" y="1790699"/>
                </a:lnTo>
                <a:lnTo>
                  <a:pt x="20722" y="1752599"/>
                </a:lnTo>
                <a:lnTo>
                  <a:pt x="22575" y="1739899"/>
                </a:lnTo>
                <a:lnTo>
                  <a:pt x="24938" y="1727199"/>
                </a:lnTo>
                <a:lnTo>
                  <a:pt x="27913" y="1714499"/>
                </a:lnTo>
                <a:lnTo>
                  <a:pt x="31602" y="1701799"/>
                </a:lnTo>
                <a:lnTo>
                  <a:pt x="40034" y="1676399"/>
                </a:lnTo>
                <a:lnTo>
                  <a:pt x="47650" y="1638299"/>
                </a:lnTo>
                <a:lnTo>
                  <a:pt x="62066" y="1587499"/>
                </a:lnTo>
                <a:lnTo>
                  <a:pt x="70328" y="1549399"/>
                </a:lnTo>
                <a:lnTo>
                  <a:pt x="80018" y="1523999"/>
                </a:lnTo>
                <a:lnTo>
                  <a:pt x="90524" y="1498599"/>
                </a:lnTo>
                <a:lnTo>
                  <a:pt x="108459" y="1447799"/>
                </a:lnTo>
                <a:lnTo>
                  <a:pt x="115786" y="1435099"/>
                </a:lnTo>
                <a:lnTo>
                  <a:pt x="123725" y="1409699"/>
                </a:lnTo>
                <a:lnTo>
                  <a:pt x="132786" y="1396999"/>
                </a:lnTo>
                <a:lnTo>
                  <a:pt x="158217" y="1346199"/>
                </a:lnTo>
                <a:lnTo>
                  <a:pt x="172412" y="1333499"/>
                </a:lnTo>
                <a:lnTo>
                  <a:pt x="189361" y="1308099"/>
                </a:lnTo>
                <a:lnTo>
                  <a:pt x="216017" y="1282699"/>
                </a:lnTo>
                <a:lnTo>
                  <a:pt x="228529" y="1269999"/>
                </a:lnTo>
                <a:lnTo>
                  <a:pt x="239409" y="1257299"/>
                </a:lnTo>
                <a:lnTo>
                  <a:pt x="242673" y="1244599"/>
                </a:lnTo>
                <a:lnTo>
                  <a:pt x="252465" y="1244599"/>
                </a:lnTo>
                <a:lnTo>
                  <a:pt x="277489" y="1219199"/>
                </a:lnTo>
                <a:lnTo>
                  <a:pt x="302512" y="1206499"/>
                </a:lnTo>
                <a:lnTo>
                  <a:pt x="328352" y="1193799"/>
                </a:lnTo>
                <a:lnTo>
                  <a:pt x="355824" y="1181099"/>
                </a:lnTo>
                <a:lnTo>
                  <a:pt x="451567" y="1130299"/>
                </a:lnTo>
                <a:lnTo>
                  <a:pt x="478767" y="1130299"/>
                </a:lnTo>
                <a:lnTo>
                  <a:pt x="579135" y="1092199"/>
                </a:lnTo>
                <a:lnTo>
                  <a:pt x="612590" y="1092199"/>
                </a:lnTo>
                <a:lnTo>
                  <a:pt x="623827" y="1079499"/>
                </a:lnTo>
                <a:lnTo>
                  <a:pt x="645485" y="1079499"/>
                </a:lnTo>
                <a:lnTo>
                  <a:pt x="656110" y="1066799"/>
                </a:lnTo>
                <a:lnTo>
                  <a:pt x="687135" y="1054099"/>
                </a:lnTo>
                <a:lnTo>
                  <a:pt x="718262" y="1054099"/>
                </a:lnTo>
                <a:lnTo>
                  <a:pt x="781229" y="1028699"/>
                </a:lnTo>
                <a:lnTo>
                  <a:pt x="806678" y="1028699"/>
                </a:lnTo>
                <a:lnTo>
                  <a:pt x="832229" y="1015999"/>
                </a:lnTo>
                <a:lnTo>
                  <a:pt x="857576" y="1015999"/>
                </a:lnTo>
                <a:lnTo>
                  <a:pt x="882413" y="1003299"/>
                </a:lnTo>
                <a:lnTo>
                  <a:pt x="930964" y="977899"/>
                </a:lnTo>
                <a:lnTo>
                  <a:pt x="955393" y="977899"/>
                </a:lnTo>
                <a:lnTo>
                  <a:pt x="980332" y="965199"/>
                </a:lnTo>
                <a:lnTo>
                  <a:pt x="993796" y="965199"/>
                </a:lnTo>
                <a:lnTo>
                  <a:pt x="1006444" y="952499"/>
                </a:lnTo>
                <a:lnTo>
                  <a:pt x="1018276" y="952499"/>
                </a:lnTo>
                <a:lnTo>
                  <a:pt x="1051460" y="914399"/>
                </a:lnTo>
                <a:lnTo>
                  <a:pt x="1075259" y="901699"/>
                </a:lnTo>
                <a:lnTo>
                  <a:pt x="1100283" y="876299"/>
                </a:lnTo>
                <a:lnTo>
                  <a:pt x="1138295" y="850899"/>
                </a:lnTo>
                <a:lnTo>
                  <a:pt x="1150059" y="850899"/>
                </a:lnTo>
                <a:lnTo>
                  <a:pt x="1161007" y="838199"/>
                </a:lnTo>
                <a:lnTo>
                  <a:pt x="1200379" y="800099"/>
                </a:lnTo>
                <a:lnTo>
                  <a:pt x="1234922" y="774699"/>
                </a:lnTo>
                <a:lnTo>
                  <a:pt x="1262717" y="749299"/>
                </a:lnTo>
                <a:lnTo>
                  <a:pt x="1286738" y="723899"/>
                </a:lnTo>
                <a:lnTo>
                  <a:pt x="1308515" y="698499"/>
                </a:lnTo>
                <a:lnTo>
                  <a:pt x="1329578" y="673099"/>
                </a:lnTo>
                <a:lnTo>
                  <a:pt x="1340237" y="660399"/>
                </a:lnTo>
                <a:lnTo>
                  <a:pt x="1351202" y="647699"/>
                </a:lnTo>
                <a:lnTo>
                  <a:pt x="1362778" y="634999"/>
                </a:lnTo>
                <a:lnTo>
                  <a:pt x="1375273" y="622299"/>
                </a:lnTo>
                <a:lnTo>
                  <a:pt x="1396404" y="596899"/>
                </a:lnTo>
                <a:lnTo>
                  <a:pt x="1414577" y="571499"/>
                </a:lnTo>
                <a:lnTo>
                  <a:pt x="1430506" y="546099"/>
                </a:lnTo>
                <a:lnTo>
                  <a:pt x="1444905" y="520699"/>
                </a:lnTo>
                <a:lnTo>
                  <a:pt x="1467736" y="482599"/>
                </a:lnTo>
                <a:lnTo>
                  <a:pt x="1491280" y="444499"/>
                </a:lnTo>
                <a:lnTo>
                  <a:pt x="1514213" y="406399"/>
                </a:lnTo>
                <a:lnTo>
                  <a:pt x="1535208" y="368299"/>
                </a:lnTo>
                <a:lnTo>
                  <a:pt x="1537384" y="355599"/>
                </a:lnTo>
                <a:lnTo>
                  <a:pt x="1540648" y="355599"/>
                </a:lnTo>
                <a:lnTo>
                  <a:pt x="1543912" y="342899"/>
                </a:lnTo>
                <a:lnTo>
                  <a:pt x="1563615" y="317499"/>
                </a:lnTo>
                <a:lnTo>
                  <a:pt x="1579952" y="292099"/>
                </a:lnTo>
                <a:lnTo>
                  <a:pt x="1594861" y="266699"/>
                </a:lnTo>
                <a:lnTo>
                  <a:pt x="1610280" y="228599"/>
                </a:lnTo>
                <a:lnTo>
                  <a:pt x="1621075" y="203199"/>
                </a:lnTo>
                <a:lnTo>
                  <a:pt x="1634624" y="165099"/>
                </a:lnTo>
                <a:lnTo>
                  <a:pt x="1647153" y="139699"/>
                </a:lnTo>
                <a:lnTo>
                  <a:pt x="1654888" y="114299"/>
                </a:lnTo>
                <a:lnTo>
                  <a:pt x="1657404" y="101599"/>
                </a:lnTo>
                <a:lnTo>
                  <a:pt x="1661144" y="88899"/>
                </a:lnTo>
                <a:lnTo>
                  <a:pt x="1665292" y="76199"/>
                </a:lnTo>
                <a:lnTo>
                  <a:pt x="1669032" y="76199"/>
                </a:lnTo>
                <a:lnTo>
                  <a:pt x="1678398" y="38099"/>
                </a:lnTo>
                <a:lnTo>
                  <a:pt x="1686847" y="12699"/>
                </a:lnTo>
                <a:lnTo>
                  <a:pt x="1692690" y="0"/>
                </a:lnTo>
                <a:lnTo>
                  <a:pt x="1762482" y="0"/>
                </a:lnTo>
                <a:lnTo>
                  <a:pt x="1758171" y="12699"/>
                </a:lnTo>
                <a:lnTo>
                  <a:pt x="1747488" y="63499"/>
                </a:lnTo>
                <a:lnTo>
                  <a:pt x="1735435" y="126999"/>
                </a:lnTo>
                <a:lnTo>
                  <a:pt x="1721985" y="177799"/>
                </a:lnTo>
                <a:lnTo>
                  <a:pt x="1707111" y="228599"/>
                </a:lnTo>
                <a:lnTo>
                  <a:pt x="1690695" y="279399"/>
                </a:lnTo>
                <a:lnTo>
                  <a:pt x="1672980" y="317499"/>
                </a:lnTo>
                <a:lnTo>
                  <a:pt x="1653935" y="368299"/>
                </a:lnTo>
                <a:lnTo>
                  <a:pt x="1633530" y="419099"/>
                </a:lnTo>
                <a:lnTo>
                  <a:pt x="1611735" y="469899"/>
                </a:lnTo>
                <a:lnTo>
                  <a:pt x="1588520" y="520699"/>
                </a:lnTo>
                <a:lnTo>
                  <a:pt x="1566250" y="558799"/>
                </a:lnTo>
                <a:lnTo>
                  <a:pt x="1541736" y="596899"/>
                </a:lnTo>
                <a:lnTo>
                  <a:pt x="1514774" y="634999"/>
                </a:lnTo>
                <a:lnTo>
                  <a:pt x="1485161" y="673099"/>
                </a:lnTo>
                <a:lnTo>
                  <a:pt x="1454357" y="711199"/>
                </a:lnTo>
                <a:lnTo>
                  <a:pt x="1423961" y="749299"/>
                </a:lnTo>
                <a:lnTo>
                  <a:pt x="1393973" y="787399"/>
                </a:lnTo>
                <a:lnTo>
                  <a:pt x="1364393" y="825499"/>
                </a:lnTo>
                <a:lnTo>
                  <a:pt x="1334251" y="863599"/>
                </a:lnTo>
                <a:lnTo>
                  <a:pt x="1302647" y="888999"/>
                </a:lnTo>
                <a:lnTo>
                  <a:pt x="1269686" y="927099"/>
                </a:lnTo>
                <a:lnTo>
                  <a:pt x="1235470" y="965199"/>
                </a:lnTo>
                <a:lnTo>
                  <a:pt x="1200106" y="990599"/>
                </a:lnTo>
                <a:lnTo>
                  <a:pt x="1164122" y="1015999"/>
                </a:lnTo>
                <a:lnTo>
                  <a:pt x="1126929" y="1054099"/>
                </a:lnTo>
                <a:lnTo>
                  <a:pt x="1088587" y="1079499"/>
                </a:lnTo>
                <a:lnTo>
                  <a:pt x="1049157" y="1104899"/>
                </a:lnTo>
                <a:lnTo>
                  <a:pt x="1008700" y="1117599"/>
                </a:lnTo>
                <a:lnTo>
                  <a:pt x="967276" y="1142999"/>
                </a:lnTo>
                <a:lnTo>
                  <a:pt x="919676" y="1168399"/>
                </a:lnTo>
                <a:lnTo>
                  <a:pt x="895366" y="1181099"/>
                </a:lnTo>
                <a:lnTo>
                  <a:pt x="870444" y="1181099"/>
                </a:lnTo>
                <a:lnTo>
                  <a:pt x="705070" y="1231899"/>
                </a:lnTo>
                <a:lnTo>
                  <a:pt x="654682" y="1244599"/>
                </a:lnTo>
                <a:lnTo>
                  <a:pt x="604702" y="1269999"/>
                </a:lnTo>
                <a:lnTo>
                  <a:pt x="505967" y="1295399"/>
                </a:lnTo>
                <a:lnTo>
                  <a:pt x="454423" y="1320799"/>
                </a:lnTo>
                <a:lnTo>
                  <a:pt x="429008" y="1320799"/>
                </a:lnTo>
                <a:lnTo>
                  <a:pt x="403696" y="1333499"/>
                </a:lnTo>
                <a:lnTo>
                  <a:pt x="299248" y="1384299"/>
                </a:lnTo>
                <a:lnTo>
                  <a:pt x="284985" y="1396999"/>
                </a:lnTo>
                <a:lnTo>
                  <a:pt x="271640" y="1409699"/>
                </a:lnTo>
                <a:lnTo>
                  <a:pt x="259316" y="1409699"/>
                </a:lnTo>
                <a:lnTo>
                  <a:pt x="248113" y="1422399"/>
                </a:lnTo>
                <a:lnTo>
                  <a:pt x="225129" y="1447799"/>
                </a:lnTo>
                <a:lnTo>
                  <a:pt x="213382" y="1460499"/>
                </a:lnTo>
                <a:lnTo>
                  <a:pt x="201329" y="1473199"/>
                </a:lnTo>
                <a:lnTo>
                  <a:pt x="192676" y="1485899"/>
                </a:lnTo>
                <a:lnTo>
                  <a:pt x="184329" y="1498599"/>
                </a:lnTo>
                <a:lnTo>
                  <a:pt x="175778" y="1511299"/>
                </a:lnTo>
                <a:lnTo>
                  <a:pt x="166513" y="1523999"/>
                </a:lnTo>
                <a:lnTo>
                  <a:pt x="157503" y="1523999"/>
                </a:lnTo>
                <a:lnTo>
                  <a:pt x="149921" y="1536699"/>
                </a:lnTo>
                <a:lnTo>
                  <a:pt x="143563" y="1549399"/>
                </a:lnTo>
                <a:lnTo>
                  <a:pt x="138225" y="1562099"/>
                </a:lnTo>
                <a:lnTo>
                  <a:pt x="127243" y="1587499"/>
                </a:lnTo>
                <a:lnTo>
                  <a:pt x="117281" y="1625599"/>
                </a:lnTo>
                <a:lnTo>
                  <a:pt x="108544" y="1650999"/>
                </a:lnTo>
                <a:lnTo>
                  <a:pt x="101234" y="1689099"/>
                </a:lnTo>
                <a:lnTo>
                  <a:pt x="91918" y="1739899"/>
                </a:lnTo>
                <a:lnTo>
                  <a:pt x="82194" y="1790699"/>
                </a:lnTo>
                <a:lnTo>
                  <a:pt x="72470" y="1828799"/>
                </a:lnTo>
                <a:lnTo>
                  <a:pt x="63154" y="1879599"/>
                </a:lnTo>
                <a:lnTo>
                  <a:pt x="60978" y="1904999"/>
                </a:lnTo>
                <a:lnTo>
                  <a:pt x="59890" y="1904999"/>
                </a:lnTo>
                <a:lnTo>
                  <a:pt x="65330" y="1917699"/>
                </a:lnTo>
                <a:lnTo>
                  <a:pt x="116108" y="1917699"/>
                </a:lnTo>
                <a:lnTo>
                  <a:pt x="147609" y="1930399"/>
                </a:lnTo>
                <a:lnTo>
                  <a:pt x="648495" y="1930399"/>
                </a:lnTo>
                <a:lnTo>
                  <a:pt x="672975" y="1943099"/>
                </a:lnTo>
                <a:lnTo>
                  <a:pt x="775331" y="1943099"/>
                </a:lnTo>
                <a:lnTo>
                  <a:pt x="800814" y="1955799"/>
                </a:lnTo>
                <a:lnTo>
                  <a:pt x="1205547" y="1955799"/>
                </a:lnTo>
                <a:lnTo>
                  <a:pt x="1303058" y="1981199"/>
                </a:lnTo>
                <a:lnTo>
                  <a:pt x="1474740" y="1981199"/>
                </a:lnTo>
                <a:lnTo>
                  <a:pt x="1513585" y="1993899"/>
                </a:lnTo>
                <a:lnTo>
                  <a:pt x="1552634" y="1993899"/>
                </a:lnTo>
                <a:lnTo>
                  <a:pt x="1601746" y="2006599"/>
                </a:lnTo>
                <a:lnTo>
                  <a:pt x="1712960" y="2006599"/>
                </a:lnTo>
                <a:lnTo>
                  <a:pt x="1753062" y="2019299"/>
                </a:lnTo>
                <a:lnTo>
                  <a:pt x="1801410" y="2019299"/>
                </a:lnTo>
                <a:lnTo>
                  <a:pt x="1810063" y="2031999"/>
                </a:lnTo>
                <a:lnTo>
                  <a:pt x="1849639" y="2031999"/>
                </a:lnTo>
                <a:lnTo>
                  <a:pt x="1864259" y="2044699"/>
                </a:lnTo>
                <a:lnTo>
                  <a:pt x="1127211" y="2044699"/>
                </a:lnTo>
                <a:lnTo>
                  <a:pt x="1076619" y="2057399"/>
                </a:lnTo>
                <a:close/>
              </a:path>
              <a:path w="2174875" h="2171700">
                <a:moveTo>
                  <a:pt x="423365" y="1930399"/>
                </a:moveTo>
                <a:lnTo>
                  <a:pt x="211121" y="1930399"/>
                </a:lnTo>
                <a:lnTo>
                  <a:pt x="253162" y="1917699"/>
                </a:lnTo>
                <a:lnTo>
                  <a:pt x="375409" y="1917699"/>
                </a:lnTo>
                <a:lnTo>
                  <a:pt x="423365" y="1930399"/>
                </a:lnTo>
                <a:close/>
              </a:path>
              <a:path w="2174875" h="2171700">
                <a:moveTo>
                  <a:pt x="1880103" y="2057399"/>
                </a:moveTo>
                <a:lnTo>
                  <a:pt x="1333386" y="2057399"/>
                </a:lnTo>
                <a:lnTo>
                  <a:pt x="1308906" y="2044699"/>
                </a:lnTo>
                <a:lnTo>
                  <a:pt x="1864259" y="2044699"/>
                </a:lnTo>
                <a:lnTo>
                  <a:pt x="1880103" y="2057399"/>
                </a:lnTo>
                <a:close/>
              </a:path>
              <a:path w="2174875" h="2171700">
                <a:moveTo>
                  <a:pt x="633456" y="2070099"/>
                </a:moveTo>
                <a:lnTo>
                  <a:pt x="67506" y="2070099"/>
                </a:lnTo>
                <a:lnTo>
                  <a:pt x="55895" y="2057399"/>
                </a:lnTo>
                <a:lnTo>
                  <a:pt x="732796" y="2057399"/>
                </a:lnTo>
                <a:lnTo>
                  <a:pt x="633456" y="2070099"/>
                </a:lnTo>
                <a:close/>
              </a:path>
              <a:path w="2174875" h="2171700">
                <a:moveTo>
                  <a:pt x="1953831" y="2070099"/>
                </a:moveTo>
                <a:lnTo>
                  <a:pt x="1455785" y="2070099"/>
                </a:lnTo>
                <a:lnTo>
                  <a:pt x="1406825" y="2057399"/>
                </a:lnTo>
                <a:lnTo>
                  <a:pt x="1913830" y="2057399"/>
                </a:lnTo>
                <a:lnTo>
                  <a:pt x="1953831" y="2070099"/>
                </a:lnTo>
                <a:close/>
              </a:path>
              <a:path w="2174875" h="2171700">
                <a:moveTo>
                  <a:pt x="2149925" y="2082799"/>
                </a:moveTo>
                <a:lnTo>
                  <a:pt x="1599570" y="2082799"/>
                </a:lnTo>
                <a:lnTo>
                  <a:pt x="1553704" y="2070099"/>
                </a:lnTo>
                <a:lnTo>
                  <a:pt x="2112389" y="2070099"/>
                </a:lnTo>
                <a:lnTo>
                  <a:pt x="2149925" y="2082799"/>
                </a:lnTo>
                <a:close/>
              </a:path>
              <a:path w="2174875" h="2171700">
                <a:moveTo>
                  <a:pt x="2174323" y="2171699"/>
                </a:moveTo>
                <a:lnTo>
                  <a:pt x="2166244" y="2171699"/>
                </a:lnTo>
                <a:lnTo>
                  <a:pt x="2137667" y="2158999"/>
                </a:lnTo>
                <a:lnTo>
                  <a:pt x="2050917" y="2158999"/>
                </a:lnTo>
                <a:lnTo>
                  <a:pt x="2043590" y="2146299"/>
                </a:lnTo>
                <a:lnTo>
                  <a:pt x="2022629" y="2146299"/>
                </a:lnTo>
                <a:lnTo>
                  <a:pt x="1977038" y="2133599"/>
                </a:lnTo>
                <a:lnTo>
                  <a:pt x="1931551" y="2133599"/>
                </a:lnTo>
                <a:lnTo>
                  <a:pt x="1840264" y="2108199"/>
                </a:lnTo>
                <a:lnTo>
                  <a:pt x="1765455" y="2108199"/>
                </a:lnTo>
                <a:lnTo>
                  <a:pt x="1751464" y="2095499"/>
                </a:lnTo>
                <a:lnTo>
                  <a:pt x="1691709" y="2095499"/>
                </a:lnTo>
                <a:lnTo>
                  <a:pt x="1645639" y="2082799"/>
                </a:lnTo>
                <a:lnTo>
                  <a:pt x="2174323" y="2082799"/>
                </a:lnTo>
                <a:lnTo>
                  <a:pt x="2174323" y="2171699"/>
                </a:lnTo>
                <a:close/>
              </a:path>
            </a:pathLst>
          </a:custGeom>
          <a:solidFill>
            <a:srgbClr val="CF61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61" y="2966368"/>
            <a:ext cx="2781300" cy="246962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2200" b="1" spc="50" dirty="0">
                <a:solidFill>
                  <a:srgbClr val="994B37"/>
                </a:solidFill>
                <a:latin typeface="Tahoma"/>
                <a:cs typeface="Tahoma"/>
              </a:rPr>
              <a:t>Institucional</a:t>
            </a:r>
            <a:endParaRPr sz="2200" b="1" dirty="0">
              <a:latin typeface="Tahoma"/>
              <a:cs typeface="Tahoma"/>
            </a:endParaRPr>
          </a:p>
          <a:p>
            <a:pPr marL="179502" marR="173999" algn="ctr">
              <a:lnSpc>
                <a:spcPct val="117600"/>
              </a:lnSpc>
              <a:spcBef>
                <a:spcPts val="1583"/>
              </a:spcBef>
            </a:pPr>
            <a:r>
              <a:rPr sz="1533" spc="23" dirty="0">
                <a:solidFill>
                  <a:srgbClr val="994B37"/>
                </a:solidFill>
                <a:latin typeface="Tahoma"/>
                <a:cs typeface="Tahoma"/>
              </a:rPr>
              <a:t>Refere-se</a:t>
            </a:r>
            <a:r>
              <a:rPr sz="1533" spc="-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27" dirty="0">
                <a:solidFill>
                  <a:srgbClr val="994B37"/>
                </a:solidFill>
                <a:latin typeface="Tahoma"/>
                <a:cs typeface="Tahoma"/>
              </a:rPr>
              <a:t>à</a:t>
            </a:r>
            <a:r>
              <a:rPr sz="1533" spc="-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7" dirty="0">
                <a:solidFill>
                  <a:srgbClr val="994B37"/>
                </a:solidFill>
                <a:latin typeface="Tahoma"/>
                <a:cs typeface="Tahoma"/>
              </a:rPr>
              <a:t>implantação</a:t>
            </a:r>
            <a:r>
              <a:rPr sz="1533" spc="-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27" dirty="0">
                <a:solidFill>
                  <a:srgbClr val="994B37"/>
                </a:solidFill>
                <a:latin typeface="Tahoma"/>
                <a:cs typeface="Tahoma"/>
              </a:rPr>
              <a:t>de </a:t>
            </a:r>
            <a:r>
              <a:rPr sz="1533" spc="-4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atividades</a:t>
            </a:r>
            <a:r>
              <a:rPr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educativas</a:t>
            </a:r>
            <a:r>
              <a:rPr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27" dirty="0">
                <a:solidFill>
                  <a:srgbClr val="994B37"/>
                </a:solidFill>
                <a:latin typeface="Tahoma"/>
                <a:cs typeface="Tahoma"/>
              </a:rPr>
              <a:t>que</a:t>
            </a:r>
            <a:endParaRPr sz="1533" dirty="0">
              <a:latin typeface="Tahoma"/>
              <a:cs typeface="Tahoma"/>
            </a:endParaRPr>
          </a:p>
          <a:p>
            <a:pPr marL="8467" marR="3387" algn="ctr">
              <a:lnSpc>
                <a:spcPct val="117600"/>
              </a:lnSpc>
            </a:pPr>
            <a:r>
              <a:rPr sz="1533" spc="30" dirty="0">
                <a:solidFill>
                  <a:srgbClr val="994B37"/>
                </a:solidFill>
                <a:latin typeface="Tahoma"/>
                <a:cs typeface="Tahoma"/>
              </a:rPr>
              <a:t>partem</a:t>
            </a:r>
            <a:r>
              <a:rPr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da</a:t>
            </a:r>
            <a:r>
              <a:rPr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40" dirty="0">
                <a:solidFill>
                  <a:srgbClr val="994B37"/>
                </a:solidFill>
                <a:latin typeface="Tahoma"/>
                <a:cs typeface="Tahoma"/>
              </a:rPr>
              <a:t>organização</a:t>
            </a:r>
            <a:r>
              <a:rPr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da</a:t>
            </a:r>
            <a:r>
              <a:rPr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13" dirty="0">
                <a:solidFill>
                  <a:srgbClr val="994B37"/>
                </a:solidFill>
                <a:latin typeface="Tahoma"/>
                <a:cs typeface="Tahoma"/>
              </a:rPr>
              <a:t>SEE, </a:t>
            </a:r>
            <a:r>
              <a:rPr sz="1533" spc="-4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da</a:t>
            </a:r>
            <a:r>
              <a:rPr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23" dirty="0">
                <a:solidFill>
                  <a:srgbClr val="994B37"/>
                </a:solidFill>
                <a:latin typeface="Tahoma"/>
                <a:cs typeface="Tahoma"/>
              </a:rPr>
              <a:t>Regionais,</a:t>
            </a:r>
            <a:r>
              <a:rPr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da</a:t>
            </a:r>
            <a:r>
              <a:rPr sz="1533" spc="-6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43" dirty="0">
                <a:solidFill>
                  <a:srgbClr val="994B37"/>
                </a:solidFill>
                <a:latin typeface="Tahoma"/>
                <a:cs typeface="Tahoma"/>
              </a:rPr>
              <a:t>escola</a:t>
            </a:r>
            <a:r>
              <a:rPr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10" dirty="0">
                <a:solidFill>
                  <a:srgbClr val="994B37"/>
                </a:solidFill>
                <a:latin typeface="Tahoma"/>
                <a:cs typeface="Tahoma"/>
              </a:rPr>
              <a:t>e</a:t>
            </a:r>
            <a:r>
              <a:rPr sz="1533" spc="-6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da</a:t>
            </a:r>
            <a:endParaRPr sz="1533" dirty="0">
              <a:latin typeface="Tahoma"/>
              <a:cs typeface="Tahoma"/>
            </a:endParaRPr>
          </a:p>
          <a:p>
            <a:pPr algn="ctr">
              <a:spcBef>
                <a:spcPts val="323"/>
              </a:spcBef>
            </a:pPr>
            <a:r>
              <a:rPr sz="1533" spc="50" dirty="0">
                <a:solidFill>
                  <a:srgbClr val="994B37"/>
                </a:solidFill>
                <a:latin typeface="Tahoma"/>
                <a:cs typeface="Tahoma"/>
              </a:rPr>
              <a:t>classe</a:t>
            </a:r>
            <a:r>
              <a:rPr sz="1533" spc="-7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10" dirty="0">
                <a:solidFill>
                  <a:srgbClr val="994B37"/>
                </a:solidFill>
                <a:latin typeface="Tahoma"/>
                <a:cs typeface="Tahoma"/>
              </a:rPr>
              <a:t>e</a:t>
            </a:r>
            <a:r>
              <a:rPr sz="1533" spc="-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27" dirty="0">
                <a:solidFill>
                  <a:srgbClr val="994B37"/>
                </a:solidFill>
                <a:latin typeface="Tahoma"/>
                <a:cs typeface="Tahoma"/>
              </a:rPr>
              <a:t>que</a:t>
            </a:r>
            <a:r>
              <a:rPr sz="1533" spc="-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20" dirty="0">
                <a:solidFill>
                  <a:srgbClr val="994B37"/>
                </a:solidFill>
                <a:latin typeface="Tahoma"/>
                <a:cs typeface="Tahoma"/>
              </a:rPr>
              <a:t>têm</a:t>
            </a:r>
            <a:r>
              <a:rPr sz="1533" spc="-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43" dirty="0">
                <a:solidFill>
                  <a:srgbClr val="994B37"/>
                </a:solidFill>
                <a:latin typeface="Tahoma"/>
                <a:cs typeface="Tahoma"/>
              </a:rPr>
              <a:t>como</a:t>
            </a:r>
            <a:endParaRPr sz="1533" dirty="0">
              <a:latin typeface="Tahoma"/>
              <a:cs typeface="Tahoma"/>
            </a:endParaRPr>
          </a:p>
          <a:p>
            <a:pPr marL="183736" marR="178656" algn="ctr">
              <a:lnSpc>
                <a:spcPct val="117600"/>
              </a:lnSpc>
            </a:pPr>
            <a:r>
              <a:rPr sz="1533" spc="47" dirty="0">
                <a:solidFill>
                  <a:srgbClr val="994B37"/>
                </a:solidFill>
                <a:latin typeface="Tahoma"/>
                <a:cs typeface="Tahoma"/>
              </a:rPr>
              <a:t>pressuposto</a:t>
            </a:r>
            <a:r>
              <a:rPr sz="1533" spc="-76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27" dirty="0">
                <a:solidFill>
                  <a:srgbClr val="994B37"/>
                </a:solidFill>
                <a:latin typeface="Tahoma"/>
                <a:cs typeface="Tahoma"/>
              </a:rPr>
              <a:t>a</a:t>
            </a:r>
            <a:r>
              <a:rPr sz="1533" spc="-76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43" dirty="0">
                <a:solidFill>
                  <a:srgbClr val="994B37"/>
                </a:solidFill>
                <a:latin typeface="Tahoma"/>
                <a:cs typeface="Tahoma"/>
              </a:rPr>
              <a:t>participação </a:t>
            </a:r>
            <a:r>
              <a:rPr sz="1533" spc="-4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sz="1533" spc="33" dirty="0">
                <a:solidFill>
                  <a:srgbClr val="994B37"/>
                </a:solidFill>
                <a:latin typeface="Tahoma"/>
                <a:cs typeface="Tahoma"/>
              </a:rPr>
              <a:t>democrática.</a:t>
            </a:r>
            <a:endParaRPr sz="1533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6683" y="1474"/>
            <a:ext cx="6824133" cy="2158153"/>
          </a:xfrm>
          <a:custGeom>
            <a:avLst/>
            <a:gdLst/>
            <a:ahLst/>
            <a:cxnLst/>
            <a:rect l="l" t="t" r="r" b="b"/>
            <a:pathLst>
              <a:path w="10236200" h="3237230">
                <a:moveTo>
                  <a:pt x="10236060" y="888367"/>
                </a:moveTo>
                <a:lnTo>
                  <a:pt x="10230906" y="982917"/>
                </a:lnTo>
                <a:lnTo>
                  <a:pt x="10223681" y="1068083"/>
                </a:lnTo>
                <a:lnTo>
                  <a:pt x="10207586" y="1113033"/>
                </a:lnTo>
                <a:lnTo>
                  <a:pt x="10203621" y="1154016"/>
                </a:lnTo>
                <a:lnTo>
                  <a:pt x="10187533" y="1199001"/>
                </a:lnTo>
                <a:lnTo>
                  <a:pt x="10158288" y="1243296"/>
                </a:lnTo>
                <a:lnTo>
                  <a:pt x="10141188" y="1283689"/>
                </a:lnTo>
                <a:lnTo>
                  <a:pt x="10111927" y="1327911"/>
                </a:lnTo>
                <a:lnTo>
                  <a:pt x="10095807" y="1372749"/>
                </a:lnTo>
                <a:lnTo>
                  <a:pt x="10093327" y="1420464"/>
                </a:lnTo>
                <a:lnTo>
                  <a:pt x="10064918" y="1468551"/>
                </a:lnTo>
                <a:lnTo>
                  <a:pt x="10036648" y="1517267"/>
                </a:lnTo>
                <a:lnTo>
                  <a:pt x="10020780" y="1563248"/>
                </a:lnTo>
                <a:lnTo>
                  <a:pt x="9992372" y="1611335"/>
                </a:lnTo>
                <a:lnTo>
                  <a:pt x="9963685" y="1658163"/>
                </a:lnTo>
                <a:lnTo>
                  <a:pt x="9934126" y="1701032"/>
                </a:lnTo>
                <a:lnTo>
                  <a:pt x="9904014" y="1741396"/>
                </a:lnTo>
                <a:lnTo>
                  <a:pt x="9873311" y="1779083"/>
                </a:lnTo>
                <a:lnTo>
                  <a:pt x="9841979" y="1813919"/>
                </a:lnTo>
                <a:lnTo>
                  <a:pt x="9797579" y="1848467"/>
                </a:lnTo>
                <a:lnTo>
                  <a:pt x="9764875" y="1877084"/>
                </a:lnTo>
                <a:lnTo>
                  <a:pt x="9719027" y="1905068"/>
                </a:lnTo>
                <a:lnTo>
                  <a:pt x="9672398" y="1929511"/>
                </a:lnTo>
                <a:lnTo>
                  <a:pt x="9624949" y="1950239"/>
                </a:lnTo>
                <a:lnTo>
                  <a:pt x="9589470" y="1966276"/>
                </a:lnTo>
                <a:lnTo>
                  <a:pt x="9553938" y="1982068"/>
                </a:lnTo>
                <a:lnTo>
                  <a:pt x="9505895" y="2000102"/>
                </a:lnTo>
                <a:lnTo>
                  <a:pt x="9470091" y="2014664"/>
                </a:lnTo>
                <a:lnTo>
                  <a:pt x="9421930" y="2032165"/>
                </a:lnTo>
                <a:lnTo>
                  <a:pt x="9372033" y="2041796"/>
                </a:lnTo>
                <a:lnTo>
                  <a:pt x="9320933" y="2045969"/>
                </a:lnTo>
                <a:lnTo>
                  <a:pt x="9270298" y="2052254"/>
                </a:lnTo>
                <a:lnTo>
                  <a:pt x="9220098" y="2060512"/>
                </a:lnTo>
                <a:lnTo>
                  <a:pt x="9170303" y="2070605"/>
                </a:lnTo>
                <a:lnTo>
                  <a:pt x="9120883" y="2082397"/>
                </a:lnTo>
                <a:lnTo>
                  <a:pt x="9084209" y="2093013"/>
                </a:lnTo>
                <a:lnTo>
                  <a:pt x="9035447" y="2107788"/>
                </a:lnTo>
                <a:lnTo>
                  <a:pt x="8985713" y="2118157"/>
                </a:lnTo>
                <a:lnTo>
                  <a:pt x="8946753" y="2118411"/>
                </a:lnTo>
                <a:lnTo>
                  <a:pt x="8906708" y="2113746"/>
                </a:lnTo>
                <a:lnTo>
                  <a:pt x="8853719" y="2109356"/>
                </a:lnTo>
                <a:lnTo>
                  <a:pt x="8813520" y="2103994"/>
                </a:lnTo>
                <a:lnTo>
                  <a:pt x="8774895" y="2105765"/>
                </a:lnTo>
                <a:lnTo>
                  <a:pt x="8725061" y="2115683"/>
                </a:lnTo>
                <a:lnTo>
                  <a:pt x="8688443" y="2126554"/>
                </a:lnTo>
                <a:lnTo>
                  <a:pt x="8639752" y="2141651"/>
                </a:lnTo>
                <a:lnTo>
                  <a:pt x="8591385" y="2158216"/>
                </a:lnTo>
                <a:lnTo>
                  <a:pt x="8543311" y="2176111"/>
                </a:lnTo>
                <a:lnTo>
                  <a:pt x="8495501" y="2195201"/>
                </a:lnTo>
                <a:lnTo>
                  <a:pt x="8447923" y="2215345"/>
                </a:lnTo>
                <a:lnTo>
                  <a:pt x="8412950" y="2233672"/>
                </a:lnTo>
                <a:lnTo>
                  <a:pt x="8365747" y="2255515"/>
                </a:lnTo>
                <a:lnTo>
                  <a:pt x="8318523" y="2277265"/>
                </a:lnTo>
                <a:lnTo>
                  <a:pt x="8258878" y="2301658"/>
                </a:lnTo>
                <a:lnTo>
                  <a:pt x="8211593" y="2323132"/>
                </a:lnTo>
                <a:lnTo>
                  <a:pt x="8164247" y="2344328"/>
                </a:lnTo>
                <a:lnTo>
                  <a:pt x="8116821" y="2365156"/>
                </a:lnTo>
                <a:lnTo>
                  <a:pt x="8069292" y="2385522"/>
                </a:lnTo>
                <a:lnTo>
                  <a:pt x="8021641" y="2405335"/>
                </a:lnTo>
                <a:lnTo>
                  <a:pt x="7961446" y="2427238"/>
                </a:lnTo>
                <a:lnTo>
                  <a:pt x="7913323" y="2444912"/>
                </a:lnTo>
                <a:lnTo>
                  <a:pt x="7864685" y="2460246"/>
                </a:lnTo>
                <a:lnTo>
                  <a:pt x="7815509" y="2473146"/>
                </a:lnTo>
                <a:lnTo>
                  <a:pt x="7765777" y="2483523"/>
                </a:lnTo>
                <a:lnTo>
                  <a:pt x="7715467" y="2491284"/>
                </a:lnTo>
                <a:lnTo>
                  <a:pt x="7664561" y="2496337"/>
                </a:lnTo>
                <a:lnTo>
                  <a:pt x="7600635" y="2501326"/>
                </a:lnTo>
                <a:lnTo>
                  <a:pt x="7561368" y="2500187"/>
                </a:lnTo>
                <a:lnTo>
                  <a:pt x="7510089" y="2503553"/>
                </a:lnTo>
                <a:lnTo>
                  <a:pt x="7459160" y="2508504"/>
                </a:lnTo>
                <a:lnTo>
                  <a:pt x="7408539" y="2514851"/>
                </a:lnTo>
                <a:lnTo>
                  <a:pt x="7358185" y="2522409"/>
                </a:lnTo>
                <a:lnTo>
                  <a:pt x="7308057" y="2530992"/>
                </a:lnTo>
                <a:lnTo>
                  <a:pt x="7258114" y="2540413"/>
                </a:lnTo>
                <a:lnTo>
                  <a:pt x="7195913" y="2553222"/>
                </a:lnTo>
                <a:lnTo>
                  <a:pt x="7146216" y="2563762"/>
                </a:lnTo>
                <a:lnTo>
                  <a:pt x="7096581" y="2574580"/>
                </a:lnTo>
                <a:lnTo>
                  <a:pt x="7046967" y="2585492"/>
                </a:lnTo>
                <a:lnTo>
                  <a:pt x="6997332" y="2596310"/>
                </a:lnTo>
                <a:lnTo>
                  <a:pt x="6947636" y="2606849"/>
                </a:lnTo>
                <a:lnTo>
                  <a:pt x="6897825" y="2616871"/>
                </a:lnTo>
                <a:lnTo>
                  <a:pt x="6847952" y="2626611"/>
                </a:lnTo>
                <a:lnTo>
                  <a:pt x="6797956" y="2635790"/>
                </a:lnTo>
                <a:lnTo>
                  <a:pt x="6747774" y="2644128"/>
                </a:lnTo>
                <a:lnTo>
                  <a:pt x="6697344" y="2651342"/>
                </a:lnTo>
                <a:lnTo>
                  <a:pt x="6646604" y="2657152"/>
                </a:lnTo>
                <a:lnTo>
                  <a:pt x="6595493" y="2661278"/>
                </a:lnTo>
                <a:lnTo>
                  <a:pt x="6543949" y="2663439"/>
                </a:lnTo>
                <a:lnTo>
                  <a:pt x="6491909" y="2663355"/>
                </a:lnTo>
                <a:lnTo>
                  <a:pt x="6439629" y="2662181"/>
                </a:lnTo>
                <a:lnTo>
                  <a:pt x="6387317" y="2660863"/>
                </a:lnTo>
                <a:lnTo>
                  <a:pt x="6334956" y="2659325"/>
                </a:lnTo>
                <a:lnTo>
                  <a:pt x="6282531" y="2657494"/>
                </a:lnTo>
                <a:lnTo>
                  <a:pt x="6230025" y="2655294"/>
                </a:lnTo>
                <a:lnTo>
                  <a:pt x="6177420" y="2652652"/>
                </a:lnTo>
                <a:lnTo>
                  <a:pt x="6124702" y="2649491"/>
                </a:lnTo>
                <a:lnTo>
                  <a:pt x="6071853" y="2645738"/>
                </a:lnTo>
                <a:lnTo>
                  <a:pt x="6018857" y="2641318"/>
                </a:lnTo>
                <a:lnTo>
                  <a:pt x="5978099" y="2633421"/>
                </a:lnTo>
                <a:lnTo>
                  <a:pt x="5924759" y="2627443"/>
                </a:lnTo>
                <a:lnTo>
                  <a:pt x="5871223" y="2620574"/>
                </a:lnTo>
                <a:lnTo>
                  <a:pt x="5817473" y="2612740"/>
                </a:lnTo>
                <a:lnTo>
                  <a:pt x="5763494" y="2603865"/>
                </a:lnTo>
                <a:lnTo>
                  <a:pt x="5721672" y="2591141"/>
                </a:lnTo>
                <a:lnTo>
                  <a:pt x="5667623" y="2581951"/>
                </a:lnTo>
                <a:lnTo>
                  <a:pt x="5613937" y="2574402"/>
                </a:lnTo>
                <a:lnTo>
                  <a:pt x="5560588" y="2568386"/>
                </a:lnTo>
                <a:lnTo>
                  <a:pt x="5507555" y="2563795"/>
                </a:lnTo>
                <a:lnTo>
                  <a:pt x="5454811" y="2560522"/>
                </a:lnTo>
                <a:lnTo>
                  <a:pt x="5414737" y="2555722"/>
                </a:lnTo>
                <a:lnTo>
                  <a:pt x="5362503" y="2554759"/>
                </a:lnTo>
                <a:lnTo>
                  <a:pt x="5310488" y="2554790"/>
                </a:lnTo>
                <a:lnTo>
                  <a:pt x="5246267" y="2558441"/>
                </a:lnTo>
                <a:lnTo>
                  <a:pt x="5194508" y="2559630"/>
                </a:lnTo>
                <a:lnTo>
                  <a:pt x="5142619" y="2560226"/>
                </a:lnTo>
                <a:lnTo>
                  <a:pt x="5090607" y="2560268"/>
                </a:lnTo>
                <a:lnTo>
                  <a:pt x="5038480" y="2559792"/>
                </a:lnTo>
                <a:lnTo>
                  <a:pt x="4998650" y="2556099"/>
                </a:lnTo>
                <a:lnTo>
                  <a:pt x="4946320" y="2554699"/>
                </a:lnTo>
                <a:lnTo>
                  <a:pt x="4893900" y="2552894"/>
                </a:lnTo>
                <a:lnTo>
                  <a:pt x="4841399" y="2550719"/>
                </a:lnTo>
                <a:lnTo>
                  <a:pt x="4788826" y="2548214"/>
                </a:lnTo>
                <a:lnTo>
                  <a:pt x="4736187" y="2545415"/>
                </a:lnTo>
                <a:lnTo>
                  <a:pt x="4683492" y="2542359"/>
                </a:lnTo>
                <a:lnTo>
                  <a:pt x="4630748" y="2539084"/>
                </a:lnTo>
                <a:lnTo>
                  <a:pt x="4577964" y="2535628"/>
                </a:lnTo>
                <a:lnTo>
                  <a:pt x="4525149" y="2532026"/>
                </a:lnTo>
                <a:lnTo>
                  <a:pt x="4472309" y="2528318"/>
                </a:lnTo>
                <a:lnTo>
                  <a:pt x="4418958" y="2522288"/>
                </a:lnTo>
                <a:lnTo>
                  <a:pt x="4311605" y="2507278"/>
                </a:lnTo>
                <a:lnTo>
                  <a:pt x="4258253" y="2501249"/>
                </a:lnTo>
                <a:lnTo>
                  <a:pt x="4205197" y="2496555"/>
                </a:lnTo>
                <a:lnTo>
                  <a:pt x="4152279" y="2492490"/>
                </a:lnTo>
                <a:lnTo>
                  <a:pt x="4099639" y="2489685"/>
                </a:lnTo>
                <a:lnTo>
                  <a:pt x="4047415" y="2488768"/>
                </a:lnTo>
                <a:lnTo>
                  <a:pt x="3995748" y="2490371"/>
                </a:lnTo>
                <a:lnTo>
                  <a:pt x="3932025" y="2496283"/>
                </a:lnTo>
                <a:lnTo>
                  <a:pt x="3881260" y="2501978"/>
                </a:lnTo>
                <a:lnTo>
                  <a:pt x="3780286" y="2515888"/>
                </a:lnTo>
                <a:lnTo>
                  <a:pt x="3717119" y="2524319"/>
                </a:lnTo>
                <a:lnTo>
                  <a:pt x="3525883" y="2541741"/>
                </a:lnTo>
                <a:lnTo>
                  <a:pt x="3500735" y="2545655"/>
                </a:lnTo>
                <a:lnTo>
                  <a:pt x="3463060" y="2551730"/>
                </a:lnTo>
                <a:lnTo>
                  <a:pt x="3450314" y="2552908"/>
                </a:lnTo>
                <a:lnTo>
                  <a:pt x="3400182" y="2561473"/>
                </a:lnTo>
                <a:lnTo>
                  <a:pt x="3287299" y="2580355"/>
                </a:lnTo>
                <a:lnTo>
                  <a:pt x="3237168" y="2588920"/>
                </a:lnTo>
                <a:lnTo>
                  <a:pt x="3199474" y="2594913"/>
                </a:lnTo>
                <a:lnTo>
                  <a:pt x="3174290" y="2598663"/>
                </a:lnTo>
                <a:lnTo>
                  <a:pt x="3137139" y="2607116"/>
                </a:lnTo>
                <a:lnTo>
                  <a:pt x="3064764" y="2632761"/>
                </a:lnTo>
                <a:lnTo>
                  <a:pt x="3015518" y="2645340"/>
                </a:lnTo>
                <a:lnTo>
                  <a:pt x="2978062" y="2652414"/>
                </a:lnTo>
                <a:lnTo>
                  <a:pt x="2927843" y="2660586"/>
                </a:lnTo>
                <a:lnTo>
                  <a:pt x="2877514" y="2668254"/>
                </a:lnTo>
                <a:lnTo>
                  <a:pt x="2827391" y="2676863"/>
                </a:lnTo>
                <a:lnTo>
                  <a:pt x="2777227" y="2685283"/>
                </a:lnTo>
                <a:lnTo>
                  <a:pt x="2727015" y="2693484"/>
                </a:lnTo>
                <a:lnTo>
                  <a:pt x="2676749" y="2701439"/>
                </a:lnTo>
                <a:lnTo>
                  <a:pt x="2638823" y="2706383"/>
                </a:lnTo>
                <a:lnTo>
                  <a:pt x="2588429" y="2713758"/>
                </a:lnTo>
                <a:lnTo>
                  <a:pt x="2537961" y="2720800"/>
                </a:lnTo>
                <a:lnTo>
                  <a:pt x="2487414" y="2727482"/>
                </a:lnTo>
                <a:lnTo>
                  <a:pt x="2436780" y="2733773"/>
                </a:lnTo>
                <a:lnTo>
                  <a:pt x="2386054" y="2739645"/>
                </a:lnTo>
                <a:lnTo>
                  <a:pt x="2335230" y="2745070"/>
                </a:lnTo>
                <a:lnTo>
                  <a:pt x="2284300" y="2750018"/>
                </a:lnTo>
                <a:lnTo>
                  <a:pt x="2233259" y="2754462"/>
                </a:lnTo>
                <a:lnTo>
                  <a:pt x="2182100" y="2758372"/>
                </a:lnTo>
                <a:lnTo>
                  <a:pt x="2156474" y="2760113"/>
                </a:lnTo>
                <a:lnTo>
                  <a:pt x="2131118" y="2763084"/>
                </a:lnTo>
                <a:lnTo>
                  <a:pt x="2106306" y="2768514"/>
                </a:lnTo>
                <a:lnTo>
                  <a:pt x="2094709" y="2774898"/>
                </a:lnTo>
                <a:lnTo>
                  <a:pt x="2047805" y="2798099"/>
                </a:lnTo>
                <a:lnTo>
                  <a:pt x="1999935" y="2816916"/>
                </a:lnTo>
                <a:lnTo>
                  <a:pt x="1951374" y="2832602"/>
                </a:lnTo>
                <a:lnTo>
                  <a:pt x="1902398" y="2846410"/>
                </a:lnTo>
                <a:lnTo>
                  <a:pt x="1853285" y="2859591"/>
                </a:lnTo>
                <a:lnTo>
                  <a:pt x="1804309" y="2873399"/>
                </a:lnTo>
                <a:lnTo>
                  <a:pt x="1755748" y="2889085"/>
                </a:lnTo>
                <a:lnTo>
                  <a:pt x="1720279" y="2905167"/>
                </a:lnTo>
                <a:lnTo>
                  <a:pt x="1673376" y="2928367"/>
                </a:lnTo>
                <a:lnTo>
                  <a:pt x="1637581" y="2942970"/>
                </a:lnTo>
                <a:lnTo>
                  <a:pt x="1613103" y="2949917"/>
                </a:lnTo>
                <a:lnTo>
                  <a:pt x="1575789" y="2957632"/>
                </a:lnTo>
                <a:lnTo>
                  <a:pt x="1538692" y="2966331"/>
                </a:lnTo>
                <a:lnTo>
                  <a:pt x="1489492" y="2979121"/>
                </a:lnTo>
                <a:lnTo>
                  <a:pt x="1440375" y="2992288"/>
                </a:lnTo>
                <a:lnTo>
                  <a:pt x="1391286" y="3005582"/>
                </a:lnTo>
                <a:lnTo>
                  <a:pt x="1342170" y="3018749"/>
                </a:lnTo>
                <a:lnTo>
                  <a:pt x="1292970" y="3031539"/>
                </a:lnTo>
                <a:lnTo>
                  <a:pt x="1243453" y="3042892"/>
                </a:lnTo>
                <a:lnTo>
                  <a:pt x="1193610" y="3052769"/>
                </a:lnTo>
                <a:lnTo>
                  <a:pt x="1131583" y="3066365"/>
                </a:lnTo>
                <a:lnTo>
                  <a:pt x="1082717" y="3080669"/>
                </a:lnTo>
                <a:lnTo>
                  <a:pt x="1034273" y="3096888"/>
                </a:lnTo>
                <a:lnTo>
                  <a:pt x="985182" y="3110170"/>
                </a:lnTo>
                <a:lnTo>
                  <a:pt x="948011" y="3118536"/>
                </a:lnTo>
                <a:lnTo>
                  <a:pt x="898124" y="3128212"/>
                </a:lnTo>
                <a:lnTo>
                  <a:pt x="848090" y="3137218"/>
                </a:lnTo>
                <a:lnTo>
                  <a:pt x="798074" y="3146311"/>
                </a:lnTo>
                <a:lnTo>
                  <a:pt x="748245" y="3156246"/>
                </a:lnTo>
                <a:lnTo>
                  <a:pt x="698767" y="3167779"/>
                </a:lnTo>
                <a:lnTo>
                  <a:pt x="649809" y="3181665"/>
                </a:lnTo>
                <a:lnTo>
                  <a:pt x="600670" y="3194728"/>
                </a:lnTo>
                <a:lnTo>
                  <a:pt x="550585" y="3203509"/>
                </a:lnTo>
                <a:lnTo>
                  <a:pt x="499862" y="3209393"/>
                </a:lnTo>
                <a:lnTo>
                  <a:pt x="448805" y="3213766"/>
                </a:lnTo>
                <a:lnTo>
                  <a:pt x="397721" y="3218013"/>
                </a:lnTo>
                <a:lnTo>
                  <a:pt x="346541" y="3221826"/>
                </a:lnTo>
                <a:lnTo>
                  <a:pt x="307586" y="3222101"/>
                </a:lnTo>
                <a:lnTo>
                  <a:pt x="256164" y="3224821"/>
                </a:lnTo>
                <a:lnTo>
                  <a:pt x="204791" y="3227759"/>
                </a:lnTo>
                <a:lnTo>
                  <a:pt x="153579" y="3231425"/>
                </a:lnTo>
                <a:lnTo>
                  <a:pt x="115042" y="3233596"/>
                </a:lnTo>
                <a:lnTo>
                  <a:pt x="63806" y="3237159"/>
                </a:lnTo>
                <a:lnTo>
                  <a:pt x="23888" y="3233068"/>
                </a:lnTo>
                <a:lnTo>
                  <a:pt x="10024" y="3229175"/>
                </a:lnTo>
                <a:lnTo>
                  <a:pt x="0" y="0"/>
                </a:lnTo>
                <a:lnTo>
                  <a:pt x="9480884" y="63"/>
                </a:lnTo>
                <a:lnTo>
                  <a:pt x="9526865" y="31640"/>
                </a:lnTo>
                <a:lnTo>
                  <a:pt x="9560635" y="66816"/>
                </a:lnTo>
                <a:lnTo>
                  <a:pt x="9606836" y="99386"/>
                </a:lnTo>
                <a:lnTo>
                  <a:pt x="9674499" y="170299"/>
                </a:lnTo>
                <a:lnTo>
                  <a:pt x="9720757" y="203128"/>
                </a:lnTo>
                <a:lnTo>
                  <a:pt x="9788492" y="274365"/>
                </a:lnTo>
                <a:lnTo>
                  <a:pt x="9802630" y="279500"/>
                </a:lnTo>
                <a:lnTo>
                  <a:pt x="9804366" y="287371"/>
                </a:lnTo>
                <a:lnTo>
                  <a:pt x="9818504" y="292507"/>
                </a:lnTo>
                <a:lnTo>
                  <a:pt x="9820241" y="300378"/>
                </a:lnTo>
                <a:lnTo>
                  <a:pt x="9854401" y="337326"/>
                </a:lnTo>
                <a:lnTo>
                  <a:pt x="9876201" y="377194"/>
                </a:lnTo>
                <a:lnTo>
                  <a:pt x="9910430" y="414450"/>
                </a:lnTo>
                <a:lnTo>
                  <a:pt x="9966512" y="491820"/>
                </a:lnTo>
                <a:lnTo>
                  <a:pt x="10034943" y="566208"/>
                </a:lnTo>
                <a:lnTo>
                  <a:pt x="10056702" y="605892"/>
                </a:lnTo>
                <a:lnTo>
                  <a:pt x="10125408" y="681530"/>
                </a:lnTo>
                <a:lnTo>
                  <a:pt x="10147359" y="722085"/>
                </a:lnTo>
                <a:lnTo>
                  <a:pt x="10181712" y="759905"/>
                </a:lnTo>
                <a:lnTo>
                  <a:pt x="10203897" y="801520"/>
                </a:lnTo>
                <a:lnTo>
                  <a:pt x="10213764" y="846248"/>
                </a:lnTo>
                <a:lnTo>
                  <a:pt x="10236060" y="888367"/>
                </a:lnTo>
                <a:close/>
              </a:path>
            </a:pathLst>
          </a:custGeom>
          <a:solidFill>
            <a:srgbClr val="EFD5C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788" y="106559"/>
            <a:ext cx="5742940" cy="1408933"/>
          </a:xfrm>
          <a:prstGeom prst="rect">
            <a:avLst/>
          </a:prstGeom>
        </p:spPr>
        <p:txBody>
          <a:bodyPr vert="horz" wrap="square" lIns="0" tIns="23707" rIns="0" bIns="0" rtlCol="0" anchor="ctr">
            <a:spAutoFit/>
          </a:bodyPr>
          <a:lstStyle/>
          <a:p>
            <a:pPr marL="8467" marR="3387">
              <a:lnSpc>
                <a:spcPts val="5400"/>
              </a:lnSpc>
              <a:spcBef>
                <a:spcPts val="187"/>
              </a:spcBef>
            </a:pPr>
            <a:r>
              <a:rPr sz="4534" spc="257" dirty="0">
                <a:latin typeface="Trebuchet MS"/>
                <a:cs typeface="Trebuchet MS"/>
              </a:rPr>
              <a:t>Mudança</a:t>
            </a:r>
            <a:r>
              <a:rPr sz="4534" spc="23" dirty="0">
                <a:latin typeface="Trebuchet MS"/>
                <a:cs typeface="Trebuchet MS"/>
              </a:rPr>
              <a:t> </a:t>
            </a:r>
            <a:r>
              <a:rPr sz="4534" spc="130" dirty="0">
                <a:latin typeface="Trebuchet MS"/>
                <a:cs typeface="Trebuchet MS"/>
              </a:rPr>
              <a:t>de</a:t>
            </a:r>
            <a:r>
              <a:rPr sz="4534" spc="23" dirty="0">
                <a:latin typeface="Trebuchet MS"/>
                <a:cs typeface="Trebuchet MS"/>
              </a:rPr>
              <a:t> </a:t>
            </a:r>
            <a:r>
              <a:rPr sz="4534" spc="-13" dirty="0">
                <a:latin typeface="Trebuchet MS"/>
                <a:cs typeface="Trebuchet MS"/>
              </a:rPr>
              <a:t>cultura</a:t>
            </a:r>
            <a:r>
              <a:rPr sz="4534" spc="27" dirty="0">
                <a:latin typeface="Trebuchet MS"/>
                <a:cs typeface="Trebuchet MS"/>
              </a:rPr>
              <a:t> </a:t>
            </a:r>
            <a:r>
              <a:rPr sz="4534" spc="3" dirty="0">
                <a:latin typeface="Trebuchet MS"/>
                <a:cs typeface="Trebuchet MS"/>
              </a:rPr>
              <a:t>- </a:t>
            </a:r>
            <a:r>
              <a:rPr sz="4534" spc="-1357" dirty="0">
                <a:latin typeface="Trebuchet MS"/>
                <a:cs typeface="Trebuchet MS"/>
              </a:rPr>
              <a:t> </a:t>
            </a:r>
            <a:r>
              <a:rPr sz="4534" spc="187" dirty="0">
                <a:latin typeface="Trebuchet MS"/>
                <a:cs typeface="Trebuchet MS"/>
              </a:rPr>
              <a:t>Vias</a:t>
            </a:r>
            <a:r>
              <a:rPr sz="4534" spc="33" dirty="0">
                <a:latin typeface="Trebuchet MS"/>
                <a:cs typeface="Trebuchet MS"/>
              </a:rPr>
              <a:t> </a:t>
            </a:r>
            <a:r>
              <a:rPr sz="4534" spc="130" dirty="0">
                <a:latin typeface="Trebuchet MS"/>
                <a:cs typeface="Trebuchet MS"/>
              </a:rPr>
              <a:t>de</a:t>
            </a:r>
            <a:r>
              <a:rPr sz="4534" spc="37" dirty="0">
                <a:latin typeface="Trebuchet MS"/>
                <a:cs typeface="Trebuchet MS"/>
              </a:rPr>
              <a:t> </a:t>
            </a:r>
            <a:r>
              <a:rPr sz="4534" spc="47" dirty="0">
                <a:latin typeface="Trebuchet MS"/>
                <a:cs typeface="Trebuchet MS"/>
              </a:rPr>
              <a:t>atuação</a:t>
            </a:r>
            <a:endParaRPr sz="4534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939" y="2690944"/>
            <a:ext cx="3046307" cy="328549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2200" b="1" spc="67" dirty="0">
                <a:solidFill>
                  <a:srgbClr val="994B37"/>
                </a:solidFill>
                <a:latin typeface="Tahoma"/>
                <a:cs typeface="Tahoma"/>
              </a:rPr>
              <a:t>Curricular</a:t>
            </a:r>
            <a:endParaRPr lang="pt-BR" sz="2200" b="1" dirty="0">
              <a:latin typeface="Tahoma"/>
              <a:cs typeface="Tahoma"/>
            </a:endParaRPr>
          </a:p>
          <a:p>
            <a:pPr marL="8467" marR="3387" algn="ctr">
              <a:lnSpc>
                <a:spcPct val="116799"/>
              </a:lnSpc>
              <a:spcBef>
                <a:spcPts val="1583"/>
              </a:spcBef>
            </a:pPr>
            <a:r>
              <a:rPr lang="pt-BR" sz="1533" spc="17" dirty="0">
                <a:solidFill>
                  <a:srgbClr val="994B37"/>
                </a:solidFill>
                <a:latin typeface="Tahoma"/>
                <a:cs typeface="Tahoma"/>
              </a:rPr>
              <a:t>Envolve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a </a:t>
            </a:r>
            <a:r>
              <a:rPr lang="pt-BR" sz="1533" spc="37" dirty="0">
                <a:solidFill>
                  <a:srgbClr val="994B37"/>
                </a:solidFill>
                <a:latin typeface="Tahoma"/>
                <a:cs typeface="Tahoma"/>
              </a:rPr>
              <a:t>organização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de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mudanças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curriculares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abertura </a:t>
            </a:r>
            <a:r>
              <a:rPr lang="pt-BR" sz="1533" spc="-4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de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espaços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tempos </a:t>
            </a:r>
            <a:r>
              <a:rPr lang="pt-BR" sz="1533" spc="37" dirty="0">
                <a:solidFill>
                  <a:srgbClr val="994B37"/>
                </a:solidFill>
                <a:latin typeface="Tahoma"/>
                <a:cs typeface="Tahoma"/>
              </a:rPr>
              <a:t>nas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escolas </a:t>
            </a:r>
            <a:r>
              <a:rPr lang="pt-BR" sz="1533" spc="-4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7" dirty="0">
                <a:solidFill>
                  <a:srgbClr val="994B37"/>
                </a:solidFill>
                <a:latin typeface="Tahoma"/>
                <a:cs typeface="Tahoma"/>
              </a:rPr>
              <a:t>para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o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0" dirty="0">
                <a:solidFill>
                  <a:srgbClr val="994B37"/>
                </a:solidFill>
                <a:latin typeface="Tahoma"/>
                <a:cs typeface="Tahoma"/>
              </a:rPr>
              <a:t>planejamento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a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0" dirty="0">
                <a:solidFill>
                  <a:srgbClr val="994B37"/>
                </a:solidFill>
                <a:latin typeface="Tahoma"/>
                <a:cs typeface="Tahoma"/>
              </a:rPr>
              <a:t>execução </a:t>
            </a:r>
            <a:r>
              <a:rPr lang="pt-BR" sz="1533" spc="-4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de </a:t>
            </a:r>
            <a:r>
              <a:rPr lang="pt-BR" sz="1533" spc="30" dirty="0">
                <a:solidFill>
                  <a:srgbClr val="994B37"/>
                </a:solidFill>
                <a:latin typeface="Tahoma"/>
                <a:cs typeface="Tahoma"/>
              </a:rPr>
              <a:t>atividades </a:t>
            </a:r>
            <a:r>
              <a:rPr lang="pt-BR" sz="1533" spc="37" dirty="0">
                <a:solidFill>
                  <a:srgbClr val="994B37"/>
                </a:solidFill>
                <a:latin typeface="Tahoma"/>
                <a:cs typeface="Tahoma"/>
              </a:rPr>
              <a:t>pensadas </a:t>
            </a:r>
            <a:r>
              <a:rPr lang="pt-BR" sz="1533" spc="4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especificamente </a:t>
            </a:r>
            <a:r>
              <a:rPr lang="pt-BR" sz="1533" spc="37" dirty="0">
                <a:solidFill>
                  <a:srgbClr val="994B37"/>
                </a:solidFill>
                <a:latin typeface="Tahoma"/>
                <a:cs typeface="Tahoma"/>
              </a:rPr>
              <a:t>para trabalhar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a </a:t>
            </a:r>
            <a:r>
              <a:rPr lang="pt-BR" sz="1533" spc="30" dirty="0">
                <a:solidFill>
                  <a:srgbClr val="994B37"/>
                </a:solidFill>
                <a:latin typeface="Tahoma"/>
                <a:cs typeface="Tahoma"/>
              </a:rPr>
              <a:t> formação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ética</a:t>
            </a:r>
            <a:r>
              <a:rPr lang="pt-BR" sz="1533" spc="-6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</a:t>
            </a:r>
            <a:r>
              <a:rPr lang="pt-BR" sz="1533" spc="-6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as</a:t>
            </a:r>
            <a:r>
              <a:rPr lang="pt-BR" sz="1533" spc="-6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competências </a:t>
            </a:r>
            <a:r>
              <a:rPr lang="pt-BR" sz="1533" spc="-4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morais, </a:t>
            </a:r>
            <a:r>
              <a:rPr lang="pt-BR" sz="1533" spc="47" dirty="0">
                <a:solidFill>
                  <a:srgbClr val="994B37"/>
                </a:solidFill>
                <a:latin typeface="Tahoma"/>
                <a:cs typeface="Tahoma"/>
              </a:rPr>
              <a:t>sociais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emocionais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das </a:t>
            </a:r>
            <a:r>
              <a:rPr lang="pt-BR" sz="1533" spc="4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pessoas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que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fazem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parte da </a:t>
            </a:r>
            <a:r>
              <a:rPr lang="pt-BR" sz="1533" spc="30" dirty="0">
                <a:solidFill>
                  <a:srgbClr val="994B37"/>
                </a:solidFill>
                <a:latin typeface="Tahoma"/>
                <a:cs typeface="Tahoma"/>
              </a:rPr>
              <a:t>rede </a:t>
            </a:r>
            <a:r>
              <a:rPr lang="pt-BR" sz="1533" spc="-4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de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escolas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estudantes.</a:t>
            </a:r>
            <a:endParaRPr lang="pt-BR" sz="1533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2391" y="3249937"/>
            <a:ext cx="2829560" cy="240044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2200" b="1" spc="50" dirty="0">
                <a:solidFill>
                  <a:srgbClr val="994B37"/>
                </a:solidFill>
                <a:latin typeface="Tahoma"/>
                <a:cs typeface="Tahoma"/>
              </a:rPr>
              <a:t>Interpessoal</a:t>
            </a:r>
            <a:endParaRPr sz="2200" b="1" dirty="0">
              <a:latin typeface="Tahoma"/>
              <a:cs typeface="Tahoma"/>
            </a:endParaRPr>
          </a:p>
          <a:p>
            <a:pPr marL="8044" marR="3387" algn="ctr">
              <a:lnSpc>
                <a:spcPct val="117600"/>
              </a:lnSpc>
              <a:spcBef>
                <a:spcPts val="1583"/>
              </a:spcBef>
            </a:pP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Refere-se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à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0" dirty="0">
                <a:solidFill>
                  <a:srgbClr val="994B37"/>
                </a:solidFill>
                <a:latin typeface="Tahoma"/>
                <a:cs typeface="Tahoma"/>
              </a:rPr>
              <a:t>maneira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de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47" dirty="0">
                <a:solidFill>
                  <a:srgbClr val="994B37"/>
                </a:solidFill>
                <a:latin typeface="Tahoma"/>
                <a:cs typeface="Tahoma"/>
              </a:rPr>
              <a:t>ser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de </a:t>
            </a:r>
            <a:r>
              <a:rPr lang="pt-BR" sz="1533" spc="-470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fazer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de </a:t>
            </a:r>
            <a:r>
              <a:rPr lang="pt-BR" sz="1533" spc="40" dirty="0">
                <a:solidFill>
                  <a:srgbClr val="994B37"/>
                </a:solidFill>
                <a:latin typeface="Tahoma"/>
                <a:cs typeface="Tahoma"/>
              </a:rPr>
              <a:t>adultos </a:t>
            </a:r>
            <a:r>
              <a:rPr lang="pt-BR" sz="1533" spc="33" dirty="0">
                <a:solidFill>
                  <a:srgbClr val="994B37"/>
                </a:solidFill>
                <a:latin typeface="Tahoma"/>
                <a:cs typeface="Tahoma"/>
              </a:rPr>
              <a:t>da instituição, </a:t>
            </a:r>
            <a:r>
              <a:rPr lang="pt-BR" sz="1533" spc="3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0" dirty="0">
                <a:solidFill>
                  <a:srgbClr val="994B37"/>
                </a:solidFill>
                <a:latin typeface="Tahoma"/>
                <a:cs typeface="Tahoma"/>
              </a:rPr>
              <a:t>especialmente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a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relação </a:t>
            </a:r>
            <a:r>
              <a:rPr lang="pt-BR" sz="1533" spc="27" dirty="0">
                <a:solidFill>
                  <a:srgbClr val="994B37"/>
                </a:solidFill>
                <a:latin typeface="Tahoma"/>
                <a:cs typeface="Tahoma"/>
              </a:rPr>
              <a:t>que </a:t>
            </a:r>
            <a:r>
              <a:rPr lang="pt-BR" sz="1533" spc="30" dirty="0">
                <a:solidFill>
                  <a:srgbClr val="994B37"/>
                </a:solidFill>
                <a:latin typeface="Tahoma"/>
                <a:cs typeface="Tahoma"/>
              </a:rPr>
              <a:t> estabelecem entre </a:t>
            </a:r>
            <a:r>
              <a:rPr lang="pt-BR" sz="1533" spc="20" dirty="0">
                <a:solidFill>
                  <a:srgbClr val="994B37"/>
                </a:solidFill>
                <a:latin typeface="Tahoma"/>
                <a:cs typeface="Tahoma"/>
              </a:rPr>
              <a:t>si, </a:t>
            </a:r>
            <a:r>
              <a:rPr lang="pt-BR" sz="1533" spc="40" dirty="0">
                <a:solidFill>
                  <a:srgbClr val="994B37"/>
                </a:solidFill>
                <a:latin typeface="Tahoma"/>
                <a:cs typeface="Tahoma"/>
              </a:rPr>
              <a:t>com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37" dirty="0">
                <a:solidFill>
                  <a:srgbClr val="994B37"/>
                </a:solidFill>
                <a:latin typeface="Tahoma"/>
                <a:cs typeface="Tahoma"/>
              </a:rPr>
              <a:t>estudantes</a:t>
            </a:r>
            <a:r>
              <a:rPr lang="pt-BR" sz="1533" spc="-67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10" dirty="0">
                <a:solidFill>
                  <a:srgbClr val="994B37"/>
                </a:solidFill>
                <a:latin typeface="Tahoma"/>
                <a:cs typeface="Tahoma"/>
              </a:rPr>
              <a:t>e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43" dirty="0">
                <a:solidFill>
                  <a:srgbClr val="994B37"/>
                </a:solidFill>
                <a:latin typeface="Tahoma"/>
                <a:cs typeface="Tahoma"/>
              </a:rPr>
              <a:t>seus</a:t>
            </a:r>
            <a:r>
              <a:rPr lang="pt-BR" sz="1533" spc="-63" dirty="0">
                <a:solidFill>
                  <a:srgbClr val="994B37"/>
                </a:solidFill>
                <a:latin typeface="Tahoma"/>
                <a:cs typeface="Tahoma"/>
              </a:rPr>
              <a:t> </a:t>
            </a:r>
            <a:r>
              <a:rPr lang="pt-BR" sz="1533" spc="23" dirty="0">
                <a:solidFill>
                  <a:srgbClr val="994B37"/>
                </a:solidFill>
                <a:latin typeface="Tahoma"/>
                <a:cs typeface="Tahoma"/>
              </a:rPr>
              <a:t>familiares.</a:t>
            </a:r>
          </a:p>
          <a:p>
            <a:pPr marL="8044" marR="3387" algn="ctr">
              <a:lnSpc>
                <a:spcPct val="117600"/>
              </a:lnSpc>
              <a:spcBef>
                <a:spcPts val="1583"/>
              </a:spcBef>
            </a:pPr>
            <a:endParaRPr sz="1533" dirty="0">
              <a:highlight>
                <a:srgbClr val="FFFF00"/>
              </a:highlight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03469" y="3043205"/>
            <a:ext cx="670983" cy="2396067"/>
            <a:chOff x="12155203" y="4564807"/>
            <a:chExt cx="1006475" cy="3594100"/>
          </a:xfrm>
        </p:grpSpPr>
        <p:sp>
          <p:nvSpPr>
            <p:cNvPr id="8" name="object 8"/>
            <p:cNvSpPr/>
            <p:nvPr/>
          </p:nvSpPr>
          <p:spPr>
            <a:xfrm>
              <a:off x="12155203" y="4769279"/>
              <a:ext cx="848360" cy="3389629"/>
            </a:xfrm>
            <a:custGeom>
              <a:avLst/>
              <a:gdLst/>
              <a:ahLst/>
              <a:cxnLst/>
              <a:rect l="l" t="t" r="r" b="b"/>
              <a:pathLst>
                <a:path w="848359" h="3389629">
                  <a:moveTo>
                    <a:pt x="0" y="2867563"/>
                  </a:moveTo>
                  <a:lnTo>
                    <a:pt x="493" y="2816392"/>
                  </a:lnTo>
                  <a:lnTo>
                    <a:pt x="1975" y="2765220"/>
                  </a:lnTo>
                  <a:lnTo>
                    <a:pt x="5586" y="2690924"/>
                  </a:lnTo>
                  <a:lnTo>
                    <a:pt x="6172" y="2667798"/>
                  </a:lnTo>
                  <a:lnTo>
                    <a:pt x="6388" y="2644672"/>
                  </a:lnTo>
                  <a:lnTo>
                    <a:pt x="6419" y="2621547"/>
                  </a:lnTo>
                  <a:lnTo>
                    <a:pt x="6604" y="2601476"/>
                  </a:lnTo>
                  <a:lnTo>
                    <a:pt x="6234" y="2561580"/>
                  </a:lnTo>
                  <a:lnTo>
                    <a:pt x="6419" y="2541510"/>
                  </a:lnTo>
                  <a:lnTo>
                    <a:pt x="7129" y="2527241"/>
                  </a:lnTo>
                  <a:lnTo>
                    <a:pt x="10370" y="2484434"/>
                  </a:lnTo>
                  <a:lnTo>
                    <a:pt x="13004" y="2443103"/>
                  </a:lnTo>
                  <a:lnTo>
                    <a:pt x="13292" y="2435825"/>
                  </a:lnTo>
                  <a:lnTo>
                    <a:pt x="13374" y="2421515"/>
                  </a:lnTo>
                  <a:lnTo>
                    <a:pt x="13662" y="2414237"/>
                  </a:lnTo>
                  <a:lnTo>
                    <a:pt x="23539" y="2296150"/>
                  </a:lnTo>
                  <a:lnTo>
                    <a:pt x="28631" y="2229510"/>
                  </a:lnTo>
                  <a:lnTo>
                    <a:pt x="32016" y="2197825"/>
                  </a:lnTo>
                  <a:lnTo>
                    <a:pt x="41316" y="2134763"/>
                  </a:lnTo>
                  <a:lnTo>
                    <a:pt x="52345" y="2083346"/>
                  </a:lnTo>
                  <a:lnTo>
                    <a:pt x="66336" y="2032420"/>
                  </a:lnTo>
                  <a:lnTo>
                    <a:pt x="87077" y="1978789"/>
                  </a:lnTo>
                  <a:lnTo>
                    <a:pt x="113744" y="1928109"/>
                  </a:lnTo>
                  <a:lnTo>
                    <a:pt x="143785" y="1878906"/>
                  </a:lnTo>
                  <a:lnTo>
                    <a:pt x="176295" y="1831671"/>
                  </a:lnTo>
                  <a:lnTo>
                    <a:pt x="207900" y="1795589"/>
                  </a:lnTo>
                  <a:lnTo>
                    <a:pt x="237282" y="1768199"/>
                  </a:lnTo>
                  <a:lnTo>
                    <a:pt x="267159" y="1741793"/>
                  </a:lnTo>
                  <a:lnTo>
                    <a:pt x="298763" y="1720144"/>
                  </a:lnTo>
                  <a:lnTo>
                    <a:pt x="344041" y="1697633"/>
                  </a:lnTo>
                  <a:lnTo>
                    <a:pt x="359339" y="1690622"/>
                  </a:lnTo>
                  <a:lnTo>
                    <a:pt x="388238" y="1676855"/>
                  </a:lnTo>
                  <a:lnTo>
                    <a:pt x="444802" y="1646616"/>
                  </a:lnTo>
                  <a:lnTo>
                    <a:pt x="480882" y="1625243"/>
                  </a:lnTo>
                  <a:lnTo>
                    <a:pt x="497219" y="1614951"/>
                  </a:lnTo>
                  <a:lnTo>
                    <a:pt x="505512" y="1609928"/>
                  </a:lnTo>
                  <a:lnTo>
                    <a:pt x="536160" y="1586495"/>
                  </a:lnTo>
                  <a:lnTo>
                    <a:pt x="566499" y="1551417"/>
                  </a:lnTo>
                  <a:lnTo>
                    <a:pt x="605017" y="1496310"/>
                  </a:lnTo>
                  <a:lnTo>
                    <a:pt x="630367" y="1447045"/>
                  </a:lnTo>
                  <a:lnTo>
                    <a:pt x="639668" y="1427548"/>
                  </a:lnTo>
                  <a:lnTo>
                    <a:pt x="656293" y="1388186"/>
                  </a:lnTo>
                  <a:lnTo>
                    <a:pt x="668361" y="1343513"/>
                  </a:lnTo>
                  <a:lnTo>
                    <a:pt x="681972" y="1292404"/>
                  </a:lnTo>
                  <a:lnTo>
                    <a:pt x="687980" y="1270754"/>
                  </a:lnTo>
                  <a:lnTo>
                    <a:pt x="690583" y="1259929"/>
                  </a:lnTo>
                  <a:lnTo>
                    <a:pt x="692507" y="1249105"/>
                  </a:lnTo>
                  <a:lnTo>
                    <a:pt x="697918" y="1216754"/>
                  </a:lnTo>
                  <a:lnTo>
                    <a:pt x="704194" y="1184648"/>
                  </a:lnTo>
                  <a:lnTo>
                    <a:pt x="711210" y="1152789"/>
                  </a:lnTo>
                  <a:lnTo>
                    <a:pt x="718844" y="1121176"/>
                  </a:lnTo>
                  <a:lnTo>
                    <a:pt x="726673" y="1087011"/>
                  </a:lnTo>
                  <a:lnTo>
                    <a:pt x="739863" y="1017942"/>
                  </a:lnTo>
                  <a:lnTo>
                    <a:pt x="759667" y="901402"/>
                  </a:lnTo>
                  <a:lnTo>
                    <a:pt x="764297" y="863300"/>
                  </a:lnTo>
                  <a:lnTo>
                    <a:pt x="765593" y="850887"/>
                  </a:lnTo>
                  <a:lnTo>
                    <a:pt x="768638" y="816824"/>
                  </a:lnTo>
                  <a:lnTo>
                    <a:pt x="770696" y="782576"/>
                  </a:lnTo>
                  <a:lnTo>
                    <a:pt x="773000" y="748206"/>
                  </a:lnTo>
                  <a:lnTo>
                    <a:pt x="776786" y="713774"/>
                  </a:lnTo>
                  <a:lnTo>
                    <a:pt x="777445" y="708525"/>
                  </a:lnTo>
                  <a:lnTo>
                    <a:pt x="777445" y="698029"/>
                  </a:lnTo>
                  <a:lnTo>
                    <a:pt x="782054" y="615367"/>
                  </a:lnTo>
                  <a:lnTo>
                    <a:pt x="782301" y="595583"/>
                  </a:lnTo>
                  <a:lnTo>
                    <a:pt x="782054" y="575677"/>
                  </a:lnTo>
                  <a:lnTo>
                    <a:pt x="781313" y="555770"/>
                  </a:lnTo>
                  <a:lnTo>
                    <a:pt x="780078" y="535986"/>
                  </a:lnTo>
                  <a:lnTo>
                    <a:pt x="779266" y="518283"/>
                  </a:lnTo>
                  <a:lnTo>
                    <a:pt x="779009" y="500642"/>
                  </a:lnTo>
                  <a:lnTo>
                    <a:pt x="779616" y="483123"/>
                  </a:lnTo>
                  <a:lnTo>
                    <a:pt x="782136" y="459393"/>
                  </a:lnTo>
                  <a:lnTo>
                    <a:pt x="782383" y="452996"/>
                  </a:lnTo>
                  <a:lnTo>
                    <a:pt x="782136" y="446600"/>
                  </a:lnTo>
                  <a:lnTo>
                    <a:pt x="779183" y="421988"/>
                  </a:lnTo>
                  <a:lnTo>
                    <a:pt x="778515" y="403711"/>
                  </a:lnTo>
                  <a:lnTo>
                    <a:pt x="779451" y="385311"/>
                  </a:lnTo>
                  <a:lnTo>
                    <a:pt x="782054" y="366727"/>
                  </a:lnTo>
                  <a:lnTo>
                    <a:pt x="784050" y="353934"/>
                  </a:lnTo>
                  <a:lnTo>
                    <a:pt x="785181" y="341141"/>
                  </a:lnTo>
                  <a:lnTo>
                    <a:pt x="785572" y="328348"/>
                  </a:lnTo>
                  <a:lnTo>
                    <a:pt x="785130" y="297248"/>
                  </a:lnTo>
                  <a:lnTo>
                    <a:pt x="785593" y="278817"/>
                  </a:lnTo>
                  <a:lnTo>
                    <a:pt x="786920" y="260386"/>
                  </a:lnTo>
                  <a:lnTo>
                    <a:pt x="789297" y="242079"/>
                  </a:lnTo>
                  <a:lnTo>
                    <a:pt x="790613" y="234862"/>
                  </a:lnTo>
                  <a:lnTo>
                    <a:pt x="791272" y="226990"/>
                  </a:lnTo>
                  <a:lnTo>
                    <a:pt x="790613" y="219773"/>
                  </a:lnTo>
                  <a:lnTo>
                    <a:pt x="789513" y="205504"/>
                  </a:lnTo>
                  <a:lnTo>
                    <a:pt x="786817" y="176966"/>
                  </a:lnTo>
                  <a:lnTo>
                    <a:pt x="780490" y="130818"/>
                  </a:lnTo>
                  <a:lnTo>
                    <a:pt x="760902" y="70257"/>
                  </a:lnTo>
                  <a:lnTo>
                    <a:pt x="743206" y="33457"/>
                  </a:lnTo>
                  <a:lnTo>
                    <a:pt x="739256" y="26240"/>
                  </a:lnTo>
                  <a:lnTo>
                    <a:pt x="736622" y="9183"/>
                  </a:lnTo>
                  <a:lnTo>
                    <a:pt x="742548" y="1311"/>
                  </a:lnTo>
                  <a:lnTo>
                    <a:pt x="752424" y="655"/>
                  </a:lnTo>
                  <a:lnTo>
                    <a:pt x="759008" y="0"/>
                  </a:lnTo>
                  <a:lnTo>
                    <a:pt x="792424" y="45430"/>
                  </a:lnTo>
                  <a:lnTo>
                    <a:pt x="809049" y="86597"/>
                  </a:lnTo>
                  <a:lnTo>
                    <a:pt x="816292" y="114151"/>
                  </a:lnTo>
                  <a:lnTo>
                    <a:pt x="816292" y="120711"/>
                  </a:lnTo>
                  <a:lnTo>
                    <a:pt x="817609" y="123336"/>
                  </a:lnTo>
                  <a:lnTo>
                    <a:pt x="823597" y="147558"/>
                  </a:lnTo>
                  <a:lnTo>
                    <a:pt x="826498" y="171965"/>
                  </a:lnTo>
                  <a:lnTo>
                    <a:pt x="827424" y="196495"/>
                  </a:lnTo>
                  <a:lnTo>
                    <a:pt x="827568" y="235519"/>
                  </a:lnTo>
                  <a:lnTo>
                    <a:pt x="827763" y="242674"/>
                  </a:lnTo>
                  <a:lnTo>
                    <a:pt x="829152" y="273077"/>
                  </a:lnTo>
                  <a:lnTo>
                    <a:pt x="829296" y="296203"/>
                  </a:lnTo>
                  <a:lnTo>
                    <a:pt x="828699" y="319328"/>
                  </a:lnTo>
                  <a:lnTo>
                    <a:pt x="827485" y="342454"/>
                  </a:lnTo>
                  <a:lnTo>
                    <a:pt x="826693" y="368921"/>
                  </a:lnTo>
                  <a:lnTo>
                    <a:pt x="828319" y="421610"/>
                  </a:lnTo>
                  <a:lnTo>
                    <a:pt x="832753" y="462510"/>
                  </a:lnTo>
                  <a:lnTo>
                    <a:pt x="834070" y="476943"/>
                  </a:lnTo>
                  <a:lnTo>
                    <a:pt x="836045" y="482847"/>
                  </a:lnTo>
                  <a:lnTo>
                    <a:pt x="835387" y="489408"/>
                  </a:lnTo>
                  <a:lnTo>
                    <a:pt x="834985" y="498254"/>
                  </a:lnTo>
                  <a:lnTo>
                    <a:pt x="835634" y="507039"/>
                  </a:lnTo>
                  <a:lnTo>
                    <a:pt x="837146" y="515701"/>
                  </a:lnTo>
                  <a:lnTo>
                    <a:pt x="839337" y="524178"/>
                  </a:lnTo>
                  <a:lnTo>
                    <a:pt x="844636" y="548411"/>
                  </a:lnTo>
                  <a:lnTo>
                    <a:pt x="847650" y="572889"/>
                  </a:lnTo>
                  <a:lnTo>
                    <a:pt x="848319" y="597614"/>
                  </a:lnTo>
                  <a:lnTo>
                    <a:pt x="846580" y="622584"/>
                  </a:lnTo>
                  <a:lnTo>
                    <a:pt x="845922" y="629145"/>
                  </a:lnTo>
                  <a:lnTo>
                    <a:pt x="846580" y="635049"/>
                  </a:lnTo>
                  <a:lnTo>
                    <a:pt x="846858" y="677590"/>
                  </a:lnTo>
                  <a:lnTo>
                    <a:pt x="846580" y="689501"/>
                  </a:lnTo>
                  <a:lnTo>
                    <a:pt x="845664" y="707809"/>
                  </a:lnTo>
                  <a:lnTo>
                    <a:pt x="845181" y="726239"/>
                  </a:lnTo>
                  <a:lnTo>
                    <a:pt x="845562" y="744670"/>
                  </a:lnTo>
                  <a:lnTo>
                    <a:pt x="847239" y="762978"/>
                  </a:lnTo>
                  <a:lnTo>
                    <a:pt x="847897" y="768226"/>
                  </a:lnTo>
                  <a:lnTo>
                    <a:pt x="847239" y="773474"/>
                  </a:lnTo>
                  <a:lnTo>
                    <a:pt x="847239" y="778723"/>
                  </a:lnTo>
                  <a:lnTo>
                    <a:pt x="846611" y="790439"/>
                  </a:lnTo>
                  <a:lnTo>
                    <a:pt x="844687" y="802094"/>
                  </a:lnTo>
                  <a:lnTo>
                    <a:pt x="842887" y="813872"/>
                  </a:lnTo>
                  <a:lnTo>
                    <a:pt x="842630" y="825958"/>
                  </a:lnTo>
                  <a:lnTo>
                    <a:pt x="843031" y="838751"/>
                  </a:lnTo>
                  <a:lnTo>
                    <a:pt x="842383" y="851543"/>
                  </a:lnTo>
                  <a:lnTo>
                    <a:pt x="840870" y="864336"/>
                  </a:lnTo>
                  <a:lnTo>
                    <a:pt x="838679" y="877129"/>
                  </a:lnTo>
                  <a:lnTo>
                    <a:pt x="836930" y="888948"/>
                  </a:lnTo>
                  <a:lnTo>
                    <a:pt x="835551" y="900829"/>
                  </a:lnTo>
                  <a:lnTo>
                    <a:pt x="834420" y="912832"/>
                  </a:lnTo>
                  <a:lnTo>
                    <a:pt x="833411" y="925020"/>
                  </a:lnTo>
                  <a:lnTo>
                    <a:pt x="829111" y="966248"/>
                  </a:lnTo>
                  <a:lnTo>
                    <a:pt x="823700" y="1007354"/>
                  </a:lnTo>
                  <a:lnTo>
                    <a:pt x="818041" y="1048459"/>
                  </a:lnTo>
                  <a:lnTo>
                    <a:pt x="813000" y="1089687"/>
                  </a:lnTo>
                  <a:lnTo>
                    <a:pt x="810119" y="1109368"/>
                  </a:lnTo>
                  <a:lnTo>
                    <a:pt x="803370" y="1148731"/>
                  </a:lnTo>
                  <a:lnTo>
                    <a:pt x="800490" y="1168412"/>
                  </a:lnTo>
                  <a:lnTo>
                    <a:pt x="794235" y="1206381"/>
                  </a:lnTo>
                  <a:lnTo>
                    <a:pt x="786004" y="1243857"/>
                  </a:lnTo>
                  <a:lnTo>
                    <a:pt x="772177" y="1296341"/>
                  </a:lnTo>
                  <a:lnTo>
                    <a:pt x="771519" y="1299621"/>
                  </a:lnTo>
                  <a:lnTo>
                    <a:pt x="770202" y="1302245"/>
                  </a:lnTo>
                  <a:lnTo>
                    <a:pt x="769543" y="1305525"/>
                  </a:lnTo>
                  <a:lnTo>
                    <a:pt x="762630" y="1333356"/>
                  </a:lnTo>
                  <a:lnTo>
                    <a:pt x="731930" y="1427898"/>
                  </a:lnTo>
                  <a:lnTo>
                    <a:pt x="712260" y="1464944"/>
                  </a:lnTo>
                  <a:lnTo>
                    <a:pt x="710943" y="1469536"/>
                  </a:lnTo>
                  <a:lnTo>
                    <a:pt x="708968" y="1472816"/>
                  </a:lnTo>
                  <a:lnTo>
                    <a:pt x="699009" y="1492744"/>
                  </a:lnTo>
                  <a:lnTo>
                    <a:pt x="693875" y="1502615"/>
                  </a:lnTo>
                  <a:lnTo>
                    <a:pt x="668556" y="1540963"/>
                  </a:lnTo>
                  <a:lnTo>
                    <a:pt x="636159" y="1570690"/>
                  </a:lnTo>
                  <a:lnTo>
                    <a:pt x="629379" y="1576307"/>
                  </a:lnTo>
                  <a:lnTo>
                    <a:pt x="623217" y="1582662"/>
                  </a:lnTo>
                  <a:lnTo>
                    <a:pt x="618104" y="1590248"/>
                  </a:lnTo>
                  <a:lnTo>
                    <a:pt x="607867" y="1598930"/>
                  </a:lnTo>
                  <a:lnTo>
                    <a:pt x="597445" y="1607551"/>
                  </a:lnTo>
                  <a:lnTo>
                    <a:pt x="586160" y="1615065"/>
                  </a:lnTo>
                  <a:lnTo>
                    <a:pt x="573330" y="1620426"/>
                  </a:lnTo>
                  <a:lnTo>
                    <a:pt x="555995" y="1626361"/>
                  </a:lnTo>
                  <a:lnTo>
                    <a:pt x="539339" y="1633957"/>
                  </a:lnTo>
                  <a:lnTo>
                    <a:pt x="523053" y="1642660"/>
                  </a:lnTo>
                  <a:lnTo>
                    <a:pt x="487353" y="1662997"/>
                  </a:lnTo>
                  <a:lnTo>
                    <a:pt x="467570" y="1673647"/>
                  </a:lnTo>
                  <a:lnTo>
                    <a:pt x="427817" y="1693903"/>
                  </a:lnTo>
                  <a:lnTo>
                    <a:pt x="389946" y="1709678"/>
                  </a:lnTo>
                  <a:lnTo>
                    <a:pt x="377117" y="1714240"/>
                  </a:lnTo>
                  <a:lnTo>
                    <a:pt x="363609" y="1719406"/>
                  </a:lnTo>
                  <a:lnTo>
                    <a:pt x="350533" y="1725557"/>
                  </a:lnTo>
                  <a:lnTo>
                    <a:pt x="337580" y="1731953"/>
                  </a:lnTo>
                  <a:lnTo>
                    <a:pt x="324442" y="1737858"/>
                  </a:lnTo>
                  <a:lnTo>
                    <a:pt x="320492" y="1739170"/>
                  </a:lnTo>
                  <a:lnTo>
                    <a:pt x="317200" y="1742450"/>
                  </a:lnTo>
                  <a:lnTo>
                    <a:pt x="313907" y="1745074"/>
                  </a:lnTo>
                  <a:lnTo>
                    <a:pt x="282961" y="1772628"/>
                  </a:lnTo>
                  <a:lnTo>
                    <a:pt x="249628" y="1805020"/>
                  </a:lnTo>
                  <a:lnTo>
                    <a:pt x="212241" y="1850205"/>
                  </a:lnTo>
                  <a:lnTo>
                    <a:pt x="189463" y="1878251"/>
                  </a:lnTo>
                  <a:lnTo>
                    <a:pt x="187488" y="1880875"/>
                  </a:lnTo>
                  <a:lnTo>
                    <a:pt x="184854" y="1882843"/>
                  </a:lnTo>
                  <a:lnTo>
                    <a:pt x="173980" y="1904718"/>
                  </a:lnTo>
                  <a:lnTo>
                    <a:pt x="150667" y="1941006"/>
                  </a:lnTo>
                  <a:lnTo>
                    <a:pt x="140739" y="1960256"/>
                  </a:lnTo>
                  <a:lnTo>
                    <a:pt x="132241" y="1979241"/>
                  </a:lnTo>
                  <a:lnTo>
                    <a:pt x="114999" y="2016717"/>
                  </a:lnTo>
                  <a:lnTo>
                    <a:pt x="98126" y="2056500"/>
                  </a:lnTo>
                  <a:lnTo>
                    <a:pt x="84834" y="2099081"/>
                  </a:lnTo>
                  <a:lnTo>
                    <a:pt x="77324" y="2137337"/>
                  </a:lnTo>
                  <a:lnTo>
                    <a:pt x="70287" y="2187247"/>
                  </a:lnTo>
                  <a:lnTo>
                    <a:pt x="60935" y="2292050"/>
                  </a:lnTo>
                  <a:lnTo>
                    <a:pt x="57777" y="2326984"/>
                  </a:lnTo>
                  <a:lnTo>
                    <a:pt x="55976" y="2338783"/>
                  </a:lnTo>
                  <a:lnTo>
                    <a:pt x="53744" y="2350520"/>
                  </a:lnTo>
                  <a:lnTo>
                    <a:pt x="51388" y="2362134"/>
                  </a:lnTo>
                  <a:lnTo>
                    <a:pt x="49217" y="2373564"/>
                  </a:lnTo>
                  <a:lnTo>
                    <a:pt x="47900" y="2378812"/>
                  </a:lnTo>
                  <a:lnTo>
                    <a:pt x="45925" y="2384060"/>
                  </a:lnTo>
                  <a:lnTo>
                    <a:pt x="45925" y="2389309"/>
                  </a:lnTo>
                  <a:lnTo>
                    <a:pt x="45143" y="2418226"/>
                  </a:lnTo>
                  <a:lnTo>
                    <a:pt x="43127" y="2446958"/>
                  </a:lnTo>
                  <a:lnTo>
                    <a:pt x="40369" y="2475568"/>
                  </a:lnTo>
                  <a:lnTo>
                    <a:pt x="37365" y="2504116"/>
                  </a:lnTo>
                  <a:lnTo>
                    <a:pt x="35555" y="2529702"/>
                  </a:lnTo>
                  <a:lnTo>
                    <a:pt x="34732" y="2555287"/>
                  </a:lnTo>
                  <a:lnTo>
                    <a:pt x="33713" y="2636862"/>
                  </a:lnTo>
                  <a:lnTo>
                    <a:pt x="32674" y="2667143"/>
                  </a:lnTo>
                  <a:lnTo>
                    <a:pt x="31018" y="2697423"/>
                  </a:lnTo>
                  <a:lnTo>
                    <a:pt x="28806" y="2727827"/>
                  </a:lnTo>
                  <a:lnTo>
                    <a:pt x="27942" y="2741224"/>
                  </a:lnTo>
                  <a:lnTo>
                    <a:pt x="27324" y="2754807"/>
                  </a:lnTo>
                  <a:lnTo>
                    <a:pt x="26954" y="2768512"/>
                  </a:lnTo>
                  <a:lnTo>
                    <a:pt x="26285" y="2819078"/>
                  </a:lnTo>
                  <a:lnTo>
                    <a:pt x="26419" y="2855755"/>
                  </a:lnTo>
                  <a:lnTo>
                    <a:pt x="27489" y="2929232"/>
                  </a:lnTo>
                  <a:lnTo>
                    <a:pt x="28806" y="3012549"/>
                  </a:lnTo>
                  <a:lnTo>
                    <a:pt x="31769" y="3086026"/>
                  </a:lnTo>
                  <a:lnTo>
                    <a:pt x="36707" y="3159503"/>
                  </a:lnTo>
                  <a:lnTo>
                    <a:pt x="41810" y="3221499"/>
                  </a:lnTo>
                  <a:lnTo>
                    <a:pt x="44300" y="3252497"/>
                  </a:lnTo>
                  <a:lnTo>
                    <a:pt x="45925" y="3283495"/>
                  </a:lnTo>
                  <a:lnTo>
                    <a:pt x="46203" y="3306621"/>
                  </a:lnTo>
                  <a:lnTo>
                    <a:pt x="45925" y="3378621"/>
                  </a:lnTo>
                  <a:lnTo>
                    <a:pt x="44608" y="3382558"/>
                  </a:lnTo>
                  <a:lnTo>
                    <a:pt x="42633" y="3384526"/>
                  </a:lnTo>
                  <a:lnTo>
                    <a:pt x="39341" y="3389118"/>
                  </a:lnTo>
                  <a:lnTo>
                    <a:pt x="18271" y="3361564"/>
                  </a:lnTo>
                  <a:lnTo>
                    <a:pt x="18930" y="3356315"/>
                  </a:lnTo>
                  <a:lnTo>
                    <a:pt x="19691" y="3326793"/>
                  </a:lnTo>
                  <a:lnTo>
                    <a:pt x="18600" y="3297272"/>
                  </a:lnTo>
                  <a:lnTo>
                    <a:pt x="14320" y="3238228"/>
                  </a:lnTo>
                  <a:lnTo>
                    <a:pt x="11275" y="3190336"/>
                  </a:lnTo>
                  <a:lnTo>
                    <a:pt x="9598" y="3166452"/>
                  </a:lnTo>
                  <a:lnTo>
                    <a:pt x="7736" y="3142445"/>
                  </a:lnTo>
                  <a:lnTo>
                    <a:pt x="7078" y="3135229"/>
                  </a:lnTo>
                  <a:lnTo>
                    <a:pt x="7078" y="3127356"/>
                  </a:lnTo>
                  <a:lnTo>
                    <a:pt x="3467" y="3086671"/>
                  </a:lnTo>
                  <a:lnTo>
                    <a:pt x="1512" y="3019489"/>
                  </a:lnTo>
                  <a:lnTo>
                    <a:pt x="1069" y="2952193"/>
                  </a:lnTo>
                  <a:lnTo>
                    <a:pt x="874" y="2935464"/>
                  </a:lnTo>
                  <a:lnTo>
                    <a:pt x="493" y="2918735"/>
                  </a:lnTo>
                  <a:lnTo>
                    <a:pt x="0" y="2867563"/>
                  </a:lnTo>
                  <a:close/>
                </a:path>
              </a:pathLst>
            </a:custGeom>
            <a:solidFill>
              <a:srgbClr val="CF6145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12313043" y="4564807"/>
              <a:ext cx="848360" cy="3389629"/>
            </a:xfrm>
            <a:custGeom>
              <a:avLst/>
              <a:gdLst/>
              <a:ahLst/>
              <a:cxnLst/>
              <a:rect l="l" t="t" r="r" b="b"/>
              <a:pathLst>
                <a:path w="848359" h="3389629">
                  <a:moveTo>
                    <a:pt x="0" y="2867563"/>
                  </a:moveTo>
                  <a:lnTo>
                    <a:pt x="493" y="2816392"/>
                  </a:lnTo>
                  <a:lnTo>
                    <a:pt x="1975" y="2765220"/>
                  </a:lnTo>
                  <a:lnTo>
                    <a:pt x="5586" y="2690924"/>
                  </a:lnTo>
                  <a:lnTo>
                    <a:pt x="6172" y="2667798"/>
                  </a:lnTo>
                  <a:lnTo>
                    <a:pt x="6388" y="2644672"/>
                  </a:lnTo>
                  <a:lnTo>
                    <a:pt x="6419" y="2621547"/>
                  </a:lnTo>
                  <a:lnTo>
                    <a:pt x="6604" y="2601476"/>
                  </a:lnTo>
                  <a:lnTo>
                    <a:pt x="6234" y="2561580"/>
                  </a:lnTo>
                  <a:lnTo>
                    <a:pt x="6419" y="2541510"/>
                  </a:lnTo>
                  <a:lnTo>
                    <a:pt x="7129" y="2527241"/>
                  </a:lnTo>
                  <a:lnTo>
                    <a:pt x="10370" y="2484434"/>
                  </a:lnTo>
                  <a:lnTo>
                    <a:pt x="13004" y="2443103"/>
                  </a:lnTo>
                  <a:lnTo>
                    <a:pt x="13292" y="2435825"/>
                  </a:lnTo>
                  <a:lnTo>
                    <a:pt x="13374" y="2421515"/>
                  </a:lnTo>
                  <a:lnTo>
                    <a:pt x="13662" y="2414237"/>
                  </a:lnTo>
                  <a:lnTo>
                    <a:pt x="23539" y="2296150"/>
                  </a:lnTo>
                  <a:lnTo>
                    <a:pt x="28631" y="2229510"/>
                  </a:lnTo>
                  <a:lnTo>
                    <a:pt x="32016" y="2197825"/>
                  </a:lnTo>
                  <a:lnTo>
                    <a:pt x="41316" y="2134763"/>
                  </a:lnTo>
                  <a:lnTo>
                    <a:pt x="52345" y="2083346"/>
                  </a:lnTo>
                  <a:lnTo>
                    <a:pt x="66336" y="2032420"/>
                  </a:lnTo>
                  <a:lnTo>
                    <a:pt x="87077" y="1978789"/>
                  </a:lnTo>
                  <a:lnTo>
                    <a:pt x="113744" y="1928109"/>
                  </a:lnTo>
                  <a:lnTo>
                    <a:pt x="143785" y="1878906"/>
                  </a:lnTo>
                  <a:lnTo>
                    <a:pt x="176295" y="1831671"/>
                  </a:lnTo>
                  <a:lnTo>
                    <a:pt x="207900" y="1795589"/>
                  </a:lnTo>
                  <a:lnTo>
                    <a:pt x="237282" y="1768199"/>
                  </a:lnTo>
                  <a:lnTo>
                    <a:pt x="267159" y="1741793"/>
                  </a:lnTo>
                  <a:lnTo>
                    <a:pt x="298763" y="1720144"/>
                  </a:lnTo>
                  <a:lnTo>
                    <a:pt x="344041" y="1697633"/>
                  </a:lnTo>
                  <a:lnTo>
                    <a:pt x="359339" y="1690622"/>
                  </a:lnTo>
                  <a:lnTo>
                    <a:pt x="388238" y="1676855"/>
                  </a:lnTo>
                  <a:lnTo>
                    <a:pt x="444802" y="1646616"/>
                  </a:lnTo>
                  <a:lnTo>
                    <a:pt x="480882" y="1625243"/>
                  </a:lnTo>
                  <a:lnTo>
                    <a:pt x="497219" y="1614951"/>
                  </a:lnTo>
                  <a:lnTo>
                    <a:pt x="505512" y="1609928"/>
                  </a:lnTo>
                  <a:lnTo>
                    <a:pt x="536160" y="1586495"/>
                  </a:lnTo>
                  <a:lnTo>
                    <a:pt x="566499" y="1551417"/>
                  </a:lnTo>
                  <a:lnTo>
                    <a:pt x="605017" y="1496310"/>
                  </a:lnTo>
                  <a:lnTo>
                    <a:pt x="630367" y="1447045"/>
                  </a:lnTo>
                  <a:lnTo>
                    <a:pt x="639668" y="1427548"/>
                  </a:lnTo>
                  <a:lnTo>
                    <a:pt x="656293" y="1388186"/>
                  </a:lnTo>
                  <a:lnTo>
                    <a:pt x="668361" y="1343513"/>
                  </a:lnTo>
                  <a:lnTo>
                    <a:pt x="681972" y="1292404"/>
                  </a:lnTo>
                  <a:lnTo>
                    <a:pt x="687980" y="1270754"/>
                  </a:lnTo>
                  <a:lnTo>
                    <a:pt x="690583" y="1259929"/>
                  </a:lnTo>
                  <a:lnTo>
                    <a:pt x="692507" y="1249105"/>
                  </a:lnTo>
                  <a:lnTo>
                    <a:pt x="697918" y="1216754"/>
                  </a:lnTo>
                  <a:lnTo>
                    <a:pt x="704194" y="1184648"/>
                  </a:lnTo>
                  <a:lnTo>
                    <a:pt x="711210" y="1152789"/>
                  </a:lnTo>
                  <a:lnTo>
                    <a:pt x="718844" y="1121176"/>
                  </a:lnTo>
                  <a:lnTo>
                    <a:pt x="726673" y="1087011"/>
                  </a:lnTo>
                  <a:lnTo>
                    <a:pt x="739863" y="1017942"/>
                  </a:lnTo>
                  <a:lnTo>
                    <a:pt x="759667" y="901402"/>
                  </a:lnTo>
                  <a:lnTo>
                    <a:pt x="764297" y="863300"/>
                  </a:lnTo>
                  <a:lnTo>
                    <a:pt x="765593" y="850887"/>
                  </a:lnTo>
                  <a:lnTo>
                    <a:pt x="768638" y="816824"/>
                  </a:lnTo>
                  <a:lnTo>
                    <a:pt x="770696" y="782576"/>
                  </a:lnTo>
                  <a:lnTo>
                    <a:pt x="773000" y="748206"/>
                  </a:lnTo>
                  <a:lnTo>
                    <a:pt x="776786" y="713774"/>
                  </a:lnTo>
                  <a:lnTo>
                    <a:pt x="777445" y="708525"/>
                  </a:lnTo>
                  <a:lnTo>
                    <a:pt x="777445" y="698029"/>
                  </a:lnTo>
                  <a:lnTo>
                    <a:pt x="782054" y="615367"/>
                  </a:lnTo>
                  <a:lnTo>
                    <a:pt x="782301" y="595583"/>
                  </a:lnTo>
                  <a:lnTo>
                    <a:pt x="782054" y="575677"/>
                  </a:lnTo>
                  <a:lnTo>
                    <a:pt x="781313" y="555770"/>
                  </a:lnTo>
                  <a:lnTo>
                    <a:pt x="780078" y="535986"/>
                  </a:lnTo>
                  <a:lnTo>
                    <a:pt x="779266" y="518283"/>
                  </a:lnTo>
                  <a:lnTo>
                    <a:pt x="779009" y="500642"/>
                  </a:lnTo>
                  <a:lnTo>
                    <a:pt x="779616" y="483123"/>
                  </a:lnTo>
                  <a:lnTo>
                    <a:pt x="782136" y="459393"/>
                  </a:lnTo>
                  <a:lnTo>
                    <a:pt x="782383" y="452996"/>
                  </a:lnTo>
                  <a:lnTo>
                    <a:pt x="782136" y="446600"/>
                  </a:lnTo>
                  <a:lnTo>
                    <a:pt x="779183" y="421988"/>
                  </a:lnTo>
                  <a:lnTo>
                    <a:pt x="778515" y="403711"/>
                  </a:lnTo>
                  <a:lnTo>
                    <a:pt x="779451" y="385311"/>
                  </a:lnTo>
                  <a:lnTo>
                    <a:pt x="782054" y="366727"/>
                  </a:lnTo>
                  <a:lnTo>
                    <a:pt x="784050" y="353934"/>
                  </a:lnTo>
                  <a:lnTo>
                    <a:pt x="785181" y="341141"/>
                  </a:lnTo>
                  <a:lnTo>
                    <a:pt x="785572" y="328348"/>
                  </a:lnTo>
                  <a:lnTo>
                    <a:pt x="785130" y="297248"/>
                  </a:lnTo>
                  <a:lnTo>
                    <a:pt x="785593" y="278817"/>
                  </a:lnTo>
                  <a:lnTo>
                    <a:pt x="786920" y="260386"/>
                  </a:lnTo>
                  <a:lnTo>
                    <a:pt x="789297" y="242079"/>
                  </a:lnTo>
                  <a:lnTo>
                    <a:pt x="790613" y="234862"/>
                  </a:lnTo>
                  <a:lnTo>
                    <a:pt x="791272" y="226990"/>
                  </a:lnTo>
                  <a:lnTo>
                    <a:pt x="790613" y="219773"/>
                  </a:lnTo>
                  <a:lnTo>
                    <a:pt x="789513" y="205504"/>
                  </a:lnTo>
                  <a:lnTo>
                    <a:pt x="786817" y="176966"/>
                  </a:lnTo>
                  <a:lnTo>
                    <a:pt x="780490" y="130818"/>
                  </a:lnTo>
                  <a:lnTo>
                    <a:pt x="760902" y="70257"/>
                  </a:lnTo>
                  <a:lnTo>
                    <a:pt x="743206" y="33457"/>
                  </a:lnTo>
                  <a:lnTo>
                    <a:pt x="739256" y="26240"/>
                  </a:lnTo>
                  <a:lnTo>
                    <a:pt x="736622" y="9183"/>
                  </a:lnTo>
                  <a:lnTo>
                    <a:pt x="742548" y="1311"/>
                  </a:lnTo>
                  <a:lnTo>
                    <a:pt x="752424" y="655"/>
                  </a:lnTo>
                  <a:lnTo>
                    <a:pt x="759008" y="0"/>
                  </a:lnTo>
                  <a:lnTo>
                    <a:pt x="792424" y="45430"/>
                  </a:lnTo>
                  <a:lnTo>
                    <a:pt x="809049" y="86597"/>
                  </a:lnTo>
                  <a:lnTo>
                    <a:pt x="816292" y="114151"/>
                  </a:lnTo>
                  <a:lnTo>
                    <a:pt x="816292" y="120711"/>
                  </a:lnTo>
                  <a:lnTo>
                    <a:pt x="817609" y="123336"/>
                  </a:lnTo>
                  <a:lnTo>
                    <a:pt x="823597" y="147558"/>
                  </a:lnTo>
                  <a:lnTo>
                    <a:pt x="826498" y="171965"/>
                  </a:lnTo>
                  <a:lnTo>
                    <a:pt x="827424" y="196495"/>
                  </a:lnTo>
                  <a:lnTo>
                    <a:pt x="827568" y="235519"/>
                  </a:lnTo>
                  <a:lnTo>
                    <a:pt x="827763" y="242674"/>
                  </a:lnTo>
                  <a:lnTo>
                    <a:pt x="829152" y="273077"/>
                  </a:lnTo>
                  <a:lnTo>
                    <a:pt x="829296" y="296203"/>
                  </a:lnTo>
                  <a:lnTo>
                    <a:pt x="828699" y="319328"/>
                  </a:lnTo>
                  <a:lnTo>
                    <a:pt x="827485" y="342454"/>
                  </a:lnTo>
                  <a:lnTo>
                    <a:pt x="826693" y="368921"/>
                  </a:lnTo>
                  <a:lnTo>
                    <a:pt x="828319" y="421610"/>
                  </a:lnTo>
                  <a:lnTo>
                    <a:pt x="832753" y="462510"/>
                  </a:lnTo>
                  <a:lnTo>
                    <a:pt x="834070" y="476943"/>
                  </a:lnTo>
                  <a:lnTo>
                    <a:pt x="836045" y="482847"/>
                  </a:lnTo>
                  <a:lnTo>
                    <a:pt x="835387" y="489408"/>
                  </a:lnTo>
                  <a:lnTo>
                    <a:pt x="834985" y="498254"/>
                  </a:lnTo>
                  <a:lnTo>
                    <a:pt x="835634" y="507039"/>
                  </a:lnTo>
                  <a:lnTo>
                    <a:pt x="837146" y="515701"/>
                  </a:lnTo>
                  <a:lnTo>
                    <a:pt x="839337" y="524178"/>
                  </a:lnTo>
                  <a:lnTo>
                    <a:pt x="844636" y="548411"/>
                  </a:lnTo>
                  <a:lnTo>
                    <a:pt x="847650" y="572889"/>
                  </a:lnTo>
                  <a:lnTo>
                    <a:pt x="848319" y="597614"/>
                  </a:lnTo>
                  <a:lnTo>
                    <a:pt x="846580" y="622584"/>
                  </a:lnTo>
                  <a:lnTo>
                    <a:pt x="845922" y="629145"/>
                  </a:lnTo>
                  <a:lnTo>
                    <a:pt x="846580" y="635049"/>
                  </a:lnTo>
                  <a:lnTo>
                    <a:pt x="846858" y="677590"/>
                  </a:lnTo>
                  <a:lnTo>
                    <a:pt x="846580" y="689501"/>
                  </a:lnTo>
                  <a:lnTo>
                    <a:pt x="845664" y="707809"/>
                  </a:lnTo>
                  <a:lnTo>
                    <a:pt x="845181" y="726239"/>
                  </a:lnTo>
                  <a:lnTo>
                    <a:pt x="845562" y="744670"/>
                  </a:lnTo>
                  <a:lnTo>
                    <a:pt x="847239" y="762978"/>
                  </a:lnTo>
                  <a:lnTo>
                    <a:pt x="847897" y="768226"/>
                  </a:lnTo>
                  <a:lnTo>
                    <a:pt x="847239" y="773474"/>
                  </a:lnTo>
                  <a:lnTo>
                    <a:pt x="847239" y="778723"/>
                  </a:lnTo>
                  <a:lnTo>
                    <a:pt x="846611" y="790439"/>
                  </a:lnTo>
                  <a:lnTo>
                    <a:pt x="844687" y="802094"/>
                  </a:lnTo>
                  <a:lnTo>
                    <a:pt x="842887" y="813872"/>
                  </a:lnTo>
                  <a:lnTo>
                    <a:pt x="842630" y="825958"/>
                  </a:lnTo>
                  <a:lnTo>
                    <a:pt x="843031" y="838751"/>
                  </a:lnTo>
                  <a:lnTo>
                    <a:pt x="842383" y="851543"/>
                  </a:lnTo>
                  <a:lnTo>
                    <a:pt x="840870" y="864336"/>
                  </a:lnTo>
                  <a:lnTo>
                    <a:pt x="838679" y="877129"/>
                  </a:lnTo>
                  <a:lnTo>
                    <a:pt x="836930" y="888948"/>
                  </a:lnTo>
                  <a:lnTo>
                    <a:pt x="835551" y="900829"/>
                  </a:lnTo>
                  <a:lnTo>
                    <a:pt x="834420" y="912832"/>
                  </a:lnTo>
                  <a:lnTo>
                    <a:pt x="833411" y="925020"/>
                  </a:lnTo>
                  <a:lnTo>
                    <a:pt x="829111" y="966248"/>
                  </a:lnTo>
                  <a:lnTo>
                    <a:pt x="823700" y="1007354"/>
                  </a:lnTo>
                  <a:lnTo>
                    <a:pt x="818041" y="1048459"/>
                  </a:lnTo>
                  <a:lnTo>
                    <a:pt x="813000" y="1089687"/>
                  </a:lnTo>
                  <a:lnTo>
                    <a:pt x="810119" y="1109368"/>
                  </a:lnTo>
                  <a:lnTo>
                    <a:pt x="803370" y="1148731"/>
                  </a:lnTo>
                  <a:lnTo>
                    <a:pt x="800490" y="1168412"/>
                  </a:lnTo>
                  <a:lnTo>
                    <a:pt x="794235" y="1206381"/>
                  </a:lnTo>
                  <a:lnTo>
                    <a:pt x="786004" y="1243857"/>
                  </a:lnTo>
                  <a:lnTo>
                    <a:pt x="772177" y="1296341"/>
                  </a:lnTo>
                  <a:lnTo>
                    <a:pt x="771519" y="1299621"/>
                  </a:lnTo>
                  <a:lnTo>
                    <a:pt x="770202" y="1302245"/>
                  </a:lnTo>
                  <a:lnTo>
                    <a:pt x="769543" y="1305525"/>
                  </a:lnTo>
                  <a:lnTo>
                    <a:pt x="762630" y="1333356"/>
                  </a:lnTo>
                  <a:lnTo>
                    <a:pt x="731930" y="1427898"/>
                  </a:lnTo>
                  <a:lnTo>
                    <a:pt x="712260" y="1464944"/>
                  </a:lnTo>
                  <a:lnTo>
                    <a:pt x="710943" y="1469536"/>
                  </a:lnTo>
                  <a:lnTo>
                    <a:pt x="708968" y="1472816"/>
                  </a:lnTo>
                  <a:lnTo>
                    <a:pt x="699009" y="1492744"/>
                  </a:lnTo>
                  <a:lnTo>
                    <a:pt x="693875" y="1502615"/>
                  </a:lnTo>
                  <a:lnTo>
                    <a:pt x="668556" y="1540963"/>
                  </a:lnTo>
                  <a:lnTo>
                    <a:pt x="636159" y="1570690"/>
                  </a:lnTo>
                  <a:lnTo>
                    <a:pt x="629379" y="1576307"/>
                  </a:lnTo>
                  <a:lnTo>
                    <a:pt x="623217" y="1582662"/>
                  </a:lnTo>
                  <a:lnTo>
                    <a:pt x="618104" y="1590248"/>
                  </a:lnTo>
                  <a:lnTo>
                    <a:pt x="607867" y="1598930"/>
                  </a:lnTo>
                  <a:lnTo>
                    <a:pt x="597445" y="1607551"/>
                  </a:lnTo>
                  <a:lnTo>
                    <a:pt x="586160" y="1615065"/>
                  </a:lnTo>
                  <a:lnTo>
                    <a:pt x="573330" y="1620426"/>
                  </a:lnTo>
                  <a:lnTo>
                    <a:pt x="555995" y="1626361"/>
                  </a:lnTo>
                  <a:lnTo>
                    <a:pt x="539339" y="1633957"/>
                  </a:lnTo>
                  <a:lnTo>
                    <a:pt x="523053" y="1642660"/>
                  </a:lnTo>
                  <a:lnTo>
                    <a:pt x="487353" y="1662997"/>
                  </a:lnTo>
                  <a:lnTo>
                    <a:pt x="467570" y="1673647"/>
                  </a:lnTo>
                  <a:lnTo>
                    <a:pt x="427817" y="1693903"/>
                  </a:lnTo>
                  <a:lnTo>
                    <a:pt x="389946" y="1709678"/>
                  </a:lnTo>
                  <a:lnTo>
                    <a:pt x="377117" y="1714240"/>
                  </a:lnTo>
                  <a:lnTo>
                    <a:pt x="363609" y="1719406"/>
                  </a:lnTo>
                  <a:lnTo>
                    <a:pt x="350533" y="1725557"/>
                  </a:lnTo>
                  <a:lnTo>
                    <a:pt x="337580" y="1731953"/>
                  </a:lnTo>
                  <a:lnTo>
                    <a:pt x="324442" y="1737858"/>
                  </a:lnTo>
                  <a:lnTo>
                    <a:pt x="320492" y="1739170"/>
                  </a:lnTo>
                  <a:lnTo>
                    <a:pt x="317200" y="1742450"/>
                  </a:lnTo>
                  <a:lnTo>
                    <a:pt x="313907" y="1745074"/>
                  </a:lnTo>
                  <a:lnTo>
                    <a:pt x="282961" y="1772628"/>
                  </a:lnTo>
                  <a:lnTo>
                    <a:pt x="249628" y="1805020"/>
                  </a:lnTo>
                  <a:lnTo>
                    <a:pt x="212241" y="1850205"/>
                  </a:lnTo>
                  <a:lnTo>
                    <a:pt x="189463" y="1878251"/>
                  </a:lnTo>
                  <a:lnTo>
                    <a:pt x="187488" y="1880875"/>
                  </a:lnTo>
                  <a:lnTo>
                    <a:pt x="184854" y="1882843"/>
                  </a:lnTo>
                  <a:lnTo>
                    <a:pt x="173980" y="1904718"/>
                  </a:lnTo>
                  <a:lnTo>
                    <a:pt x="150667" y="1941006"/>
                  </a:lnTo>
                  <a:lnTo>
                    <a:pt x="140739" y="1960256"/>
                  </a:lnTo>
                  <a:lnTo>
                    <a:pt x="132241" y="1979241"/>
                  </a:lnTo>
                  <a:lnTo>
                    <a:pt x="114999" y="2016717"/>
                  </a:lnTo>
                  <a:lnTo>
                    <a:pt x="98126" y="2056500"/>
                  </a:lnTo>
                  <a:lnTo>
                    <a:pt x="84834" y="2099081"/>
                  </a:lnTo>
                  <a:lnTo>
                    <a:pt x="77324" y="2137337"/>
                  </a:lnTo>
                  <a:lnTo>
                    <a:pt x="70287" y="2187247"/>
                  </a:lnTo>
                  <a:lnTo>
                    <a:pt x="60935" y="2292050"/>
                  </a:lnTo>
                  <a:lnTo>
                    <a:pt x="57777" y="2326984"/>
                  </a:lnTo>
                  <a:lnTo>
                    <a:pt x="55976" y="2338783"/>
                  </a:lnTo>
                  <a:lnTo>
                    <a:pt x="53744" y="2350520"/>
                  </a:lnTo>
                  <a:lnTo>
                    <a:pt x="51388" y="2362134"/>
                  </a:lnTo>
                  <a:lnTo>
                    <a:pt x="49217" y="2373564"/>
                  </a:lnTo>
                  <a:lnTo>
                    <a:pt x="47900" y="2378812"/>
                  </a:lnTo>
                  <a:lnTo>
                    <a:pt x="45925" y="2384060"/>
                  </a:lnTo>
                  <a:lnTo>
                    <a:pt x="45925" y="2389309"/>
                  </a:lnTo>
                  <a:lnTo>
                    <a:pt x="45143" y="2418226"/>
                  </a:lnTo>
                  <a:lnTo>
                    <a:pt x="43127" y="2446958"/>
                  </a:lnTo>
                  <a:lnTo>
                    <a:pt x="40369" y="2475568"/>
                  </a:lnTo>
                  <a:lnTo>
                    <a:pt x="37365" y="2504116"/>
                  </a:lnTo>
                  <a:lnTo>
                    <a:pt x="35555" y="2529702"/>
                  </a:lnTo>
                  <a:lnTo>
                    <a:pt x="34732" y="2555287"/>
                  </a:lnTo>
                  <a:lnTo>
                    <a:pt x="33713" y="2636862"/>
                  </a:lnTo>
                  <a:lnTo>
                    <a:pt x="32674" y="2667143"/>
                  </a:lnTo>
                  <a:lnTo>
                    <a:pt x="31018" y="2697423"/>
                  </a:lnTo>
                  <a:lnTo>
                    <a:pt x="28806" y="2727827"/>
                  </a:lnTo>
                  <a:lnTo>
                    <a:pt x="27942" y="2741224"/>
                  </a:lnTo>
                  <a:lnTo>
                    <a:pt x="27324" y="2754807"/>
                  </a:lnTo>
                  <a:lnTo>
                    <a:pt x="26954" y="2768512"/>
                  </a:lnTo>
                  <a:lnTo>
                    <a:pt x="26285" y="2819078"/>
                  </a:lnTo>
                  <a:lnTo>
                    <a:pt x="26419" y="2855755"/>
                  </a:lnTo>
                  <a:lnTo>
                    <a:pt x="27489" y="2929232"/>
                  </a:lnTo>
                  <a:lnTo>
                    <a:pt x="28806" y="3012549"/>
                  </a:lnTo>
                  <a:lnTo>
                    <a:pt x="31769" y="3086026"/>
                  </a:lnTo>
                  <a:lnTo>
                    <a:pt x="36707" y="3159503"/>
                  </a:lnTo>
                  <a:lnTo>
                    <a:pt x="41810" y="3221499"/>
                  </a:lnTo>
                  <a:lnTo>
                    <a:pt x="44300" y="3252497"/>
                  </a:lnTo>
                  <a:lnTo>
                    <a:pt x="45925" y="3283495"/>
                  </a:lnTo>
                  <a:lnTo>
                    <a:pt x="46203" y="3306621"/>
                  </a:lnTo>
                  <a:lnTo>
                    <a:pt x="45925" y="3378621"/>
                  </a:lnTo>
                  <a:lnTo>
                    <a:pt x="44608" y="3382558"/>
                  </a:lnTo>
                  <a:lnTo>
                    <a:pt x="42633" y="3384526"/>
                  </a:lnTo>
                  <a:lnTo>
                    <a:pt x="39341" y="3389118"/>
                  </a:lnTo>
                  <a:lnTo>
                    <a:pt x="18271" y="3361564"/>
                  </a:lnTo>
                  <a:lnTo>
                    <a:pt x="18930" y="3356315"/>
                  </a:lnTo>
                  <a:lnTo>
                    <a:pt x="19691" y="3326793"/>
                  </a:lnTo>
                  <a:lnTo>
                    <a:pt x="18600" y="3297272"/>
                  </a:lnTo>
                  <a:lnTo>
                    <a:pt x="14320" y="3238228"/>
                  </a:lnTo>
                  <a:lnTo>
                    <a:pt x="11275" y="3190336"/>
                  </a:lnTo>
                  <a:lnTo>
                    <a:pt x="9598" y="3166452"/>
                  </a:lnTo>
                  <a:lnTo>
                    <a:pt x="7736" y="3142445"/>
                  </a:lnTo>
                  <a:lnTo>
                    <a:pt x="7078" y="3135229"/>
                  </a:lnTo>
                  <a:lnTo>
                    <a:pt x="7078" y="3127356"/>
                  </a:lnTo>
                  <a:lnTo>
                    <a:pt x="3467" y="3086671"/>
                  </a:lnTo>
                  <a:lnTo>
                    <a:pt x="1512" y="3019489"/>
                  </a:lnTo>
                  <a:lnTo>
                    <a:pt x="1069" y="2952193"/>
                  </a:lnTo>
                  <a:lnTo>
                    <a:pt x="874" y="2935464"/>
                  </a:lnTo>
                  <a:lnTo>
                    <a:pt x="493" y="2918735"/>
                  </a:lnTo>
                  <a:lnTo>
                    <a:pt x="0" y="2867563"/>
                  </a:lnTo>
                  <a:close/>
                </a:path>
              </a:pathLst>
            </a:custGeom>
            <a:solidFill>
              <a:srgbClr val="E4B9A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519681" y="3043205"/>
            <a:ext cx="670983" cy="2396067"/>
            <a:chOff x="5279520" y="4564807"/>
            <a:chExt cx="1006475" cy="3594100"/>
          </a:xfrm>
        </p:grpSpPr>
        <p:sp>
          <p:nvSpPr>
            <p:cNvPr id="11" name="object 11"/>
            <p:cNvSpPr/>
            <p:nvPr/>
          </p:nvSpPr>
          <p:spPr>
            <a:xfrm>
              <a:off x="5279520" y="4769279"/>
              <a:ext cx="848360" cy="3389629"/>
            </a:xfrm>
            <a:custGeom>
              <a:avLst/>
              <a:gdLst/>
              <a:ahLst/>
              <a:cxnLst/>
              <a:rect l="l" t="t" r="r" b="b"/>
              <a:pathLst>
                <a:path w="848360" h="3389629">
                  <a:moveTo>
                    <a:pt x="0" y="2867563"/>
                  </a:moveTo>
                  <a:lnTo>
                    <a:pt x="493" y="2816392"/>
                  </a:lnTo>
                  <a:lnTo>
                    <a:pt x="1975" y="2765220"/>
                  </a:lnTo>
                  <a:lnTo>
                    <a:pt x="5586" y="2690924"/>
                  </a:lnTo>
                  <a:lnTo>
                    <a:pt x="6172" y="2667798"/>
                  </a:lnTo>
                  <a:lnTo>
                    <a:pt x="6388" y="2644672"/>
                  </a:lnTo>
                  <a:lnTo>
                    <a:pt x="6419" y="2621547"/>
                  </a:lnTo>
                  <a:lnTo>
                    <a:pt x="6604" y="2601476"/>
                  </a:lnTo>
                  <a:lnTo>
                    <a:pt x="6234" y="2561580"/>
                  </a:lnTo>
                  <a:lnTo>
                    <a:pt x="6419" y="2541510"/>
                  </a:lnTo>
                  <a:lnTo>
                    <a:pt x="7129" y="2527241"/>
                  </a:lnTo>
                  <a:lnTo>
                    <a:pt x="10370" y="2484434"/>
                  </a:lnTo>
                  <a:lnTo>
                    <a:pt x="13004" y="2443103"/>
                  </a:lnTo>
                  <a:lnTo>
                    <a:pt x="13292" y="2435825"/>
                  </a:lnTo>
                  <a:lnTo>
                    <a:pt x="13374" y="2421515"/>
                  </a:lnTo>
                  <a:lnTo>
                    <a:pt x="13662" y="2414237"/>
                  </a:lnTo>
                  <a:lnTo>
                    <a:pt x="23539" y="2296150"/>
                  </a:lnTo>
                  <a:lnTo>
                    <a:pt x="28631" y="2229510"/>
                  </a:lnTo>
                  <a:lnTo>
                    <a:pt x="32016" y="2197825"/>
                  </a:lnTo>
                  <a:lnTo>
                    <a:pt x="41316" y="2134763"/>
                  </a:lnTo>
                  <a:lnTo>
                    <a:pt x="52345" y="2083346"/>
                  </a:lnTo>
                  <a:lnTo>
                    <a:pt x="66336" y="2032420"/>
                  </a:lnTo>
                  <a:lnTo>
                    <a:pt x="87077" y="1978789"/>
                  </a:lnTo>
                  <a:lnTo>
                    <a:pt x="113744" y="1928109"/>
                  </a:lnTo>
                  <a:lnTo>
                    <a:pt x="143785" y="1878906"/>
                  </a:lnTo>
                  <a:lnTo>
                    <a:pt x="176295" y="1831671"/>
                  </a:lnTo>
                  <a:lnTo>
                    <a:pt x="207900" y="1795589"/>
                  </a:lnTo>
                  <a:lnTo>
                    <a:pt x="237282" y="1768199"/>
                  </a:lnTo>
                  <a:lnTo>
                    <a:pt x="267159" y="1741793"/>
                  </a:lnTo>
                  <a:lnTo>
                    <a:pt x="298763" y="1720144"/>
                  </a:lnTo>
                  <a:lnTo>
                    <a:pt x="344041" y="1697633"/>
                  </a:lnTo>
                  <a:lnTo>
                    <a:pt x="359339" y="1690622"/>
                  </a:lnTo>
                  <a:lnTo>
                    <a:pt x="388238" y="1676855"/>
                  </a:lnTo>
                  <a:lnTo>
                    <a:pt x="444802" y="1646616"/>
                  </a:lnTo>
                  <a:lnTo>
                    <a:pt x="480882" y="1625243"/>
                  </a:lnTo>
                  <a:lnTo>
                    <a:pt x="497219" y="1614951"/>
                  </a:lnTo>
                  <a:lnTo>
                    <a:pt x="505512" y="1609928"/>
                  </a:lnTo>
                  <a:lnTo>
                    <a:pt x="536160" y="1586495"/>
                  </a:lnTo>
                  <a:lnTo>
                    <a:pt x="566499" y="1551417"/>
                  </a:lnTo>
                  <a:lnTo>
                    <a:pt x="605017" y="1496310"/>
                  </a:lnTo>
                  <a:lnTo>
                    <a:pt x="630367" y="1447045"/>
                  </a:lnTo>
                  <a:lnTo>
                    <a:pt x="639668" y="1427548"/>
                  </a:lnTo>
                  <a:lnTo>
                    <a:pt x="656293" y="1388186"/>
                  </a:lnTo>
                  <a:lnTo>
                    <a:pt x="668361" y="1343513"/>
                  </a:lnTo>
                  <a:lnTo>
                    <a:pt x="681972" y="1292404"/>
                  </a:lnTo>
                  <a:lnTo>
                    <a:pt x="687980" y="1270754"/>
                  </a:lnTo>
                  <a:lnTo>
                    <a:pt x="690583" y="1259929"/>
                  </a:lnTo>
                  <a:lnTo>
                    <a:pt x="692507" y="1249105"/>
                  </a:lnTo>
                  <a:lnTo>
                    <a:pt x="697918" y="1216754"/>
                  </a:lnTo>
                  <a:lnTo>
                    <a:pt x="704194" y="1184648"/>
                  </a:lnTo>
                  <a:lnTo>
                    <a:pt x="711210" y="1152789"/>
                  </a:lnTo>
                  <a:lnTo>
                    <a:pt x="718844" y="1121176"/>
                  </a:lnTo>
                  <a:lnTo>
                    <a:pt x="726673" y="1087011"/>
                  </a:lnTo>
                  <a:lnTo>
                    <a:pt x="739863" y="1017942"/>
                  </a:lnTo>
                  <a:lnTo>
                    <a:pt x="759667" y="901402"/>
                  </a:lnTo>
                  <a:lnTo>
                    <a:pt x="764297" y="863300"/>
                  </a:lnTo>
                  <a:lnTo>
                    <a:pt x="765593" y="850887"/>
                  </a:lnTo>
                  <a:lnTo>
                    <a:pt x="768638" y="816824"/>
                  </a:lnTo>
                  <a:lnTo>
                    <a:pt x="770696" y="782576"/>
                  </a:lnTo>
                  <a:lnTo>
                    <a:pt x="773000" y="748206"/>
                  </a:lnTo>
                  <a:lnTo>
                    <a:pt x="776786" y="713774"/>
                  </a:lnTo>
                  <a:lnTo>
                    <a:pt x="777445" y="708525"/>
                  </a:lnTo>
                  <a:lnTo>
                    <a:pt x="777445" y="698029"/>
                  </a:lnTo>
                  <a:lnTo>
                    <a:pt x="782054" y="615367"/>
                  </a:lnTo>
                  <a:lnTo>
                    <a:pt x="782301" y="595583"/>
                  </a:lnTo>
                  <a:lnTo>
                    <a:pt x="782054" y="575677"/>
                  </a:lnTo>
                  <a:lnTo>
                    <a:pt x="781313" y="555770"/>
                  </a:lnTo>
                  <a:lnTo>
                    <a:pt x="780078" y="535986"/>
                  </a:lnTo>
                  <a:lnTo>
                    <a:pt x="779266" y="518283"/>
                  </a:lnTo>
                  <a:lnTo>
                    <a:pt x="779009" y="500642"/>
                  </a:lnTo>
                  <a:lnTo>
                    <a:pt x="779616" y="483123"/>
                  </a:lnTo>
                  <a:lnTo>
                    <a:pt x="782136" y="459393"/>
                  </a:lnTo>
                  <a:lnTo>
                    <a:pt x="782383" y="452996"/>
                  </a:lnTo>
                  <a:lnTo>
                    <a:pt x="782136" y="446600"/>
                  </a:lnTo>
                  <a:lnTo>
                    <a:pt x="779183" y="421988"/>
                  </a:lnTo>
                  <a:lnTo>
                    <a:pt x="778515" y="403711"/>
                  </a:lnTo>
                  <a:lnTo>
                    <a:pt x="779451" y="385311"/>
                  </a:lnTo>
                  <a:lnTo>
                    <a:pt x="782054" y="366727"/>
                  </a:lnTo>
                  <a:lnTo>
                    <a:pt x="784050" y="353934"/>
                  </a:lnTo>
                  <a:lnTo>
                    <a:pt x="785181" y="341141"/>
                  </a:lnTo>
                  <a:lnTo>
                    <a:pt x="785572" y="328348"/>
                  </a:lnTo>
                  <a:lnTo>
                    <a:pt x="785130" y="297248"/>
                  </a:lnTo>
                  <a:lnTo>
                    <a:pt x="785593" y="278817"/>
                  </a:lnTo>
                  <a:lnTo>
                    <a:pt x="786920" y="260386"/>
                  </a:lnTo>
                  <a:lnTo>
                    <a:pt x="789297" y="242079"/>
                  </a:lnTo>
                  <a:lnTo>
                    <a:pt x="790613" y="234862"/>
                  </a:lnTo>
                  <a:lnTo>
                    <a:pt x="791272" y="226990"/>
                  </a:lnTo>
                  <a:lnTo>
                    <a:pt x="790613" y="219773"/>
                  </a:lnTo>
                  <a:lnTo>
                    <a:pt x="789513" y="205504"/>
                  </a:lnTo>
                  <a:lnTo>
                    <a:pt x="786817" y="176966"/>
                  </a:lnTo>
                  <a:lnTo>
                    <a:pt x="780490" y="130818"/>
                  </a:lnTo>
                  <a:lnTo>
                    <a:pt x="760902" y="70257"/>
                  </a:lnTo>
                  <a:lnTo>
                    <a:pt x="743206" y="33457"/>
                  </a:lnTo>
                  <a:lnTo>
                    <a:pt x="739256" y="26240"/>
                  </a:lnTo>
                  <a:lnTo>
                    <a:pt x="736622" y="9183"/>
                  </a:lnTo>
                  <a:lnTo>
                    <a:pt x="742548" y="1311"/>
                  </a:lnTo>
                  <a:lnTo>
                    <a:pt x="752424" y="655"/>
                  </a:lnTo>
                  <a:lnTo>
                    <a:pt x="759008" y="0"/>
                  </a:lnTo>
                  <a:lnTo>
                    <a:pt x="792424" y="45430"/>
                  </a:lnTo>
                  <a:lnTo>
                    <a:pt x="809049" y="86597"/>
                  </a:lnTo>
                  <a:lnTo>
                    <a:pt x="816292" y="114151"/>
                  </a:lnTo>
                  <a:lnTo>
                    <a:pt x="816292" y="120711"/>
                  </a:lnTo>
                  <a:lnTo>
                    <a:pt x="817609" y="123336"/>
                  </a:lnTo>
                  <a:lnTo>
                    <a:pt x="823597" y="147558"/>
                  </a:lnTo>
                  <a:lnTo>
                    <a:pt x="826498" y="171965"/>
                  </a:lnTo>
                  <a:lnTo>
                    <a:pt x="827424" y="196495"/>
                  </a:lnTo>
                  <a:lnTo>
                    <a:pt x="827568" y="235519"/>
                  </a:lnTo>
                  <a:lnTo>
                    <a:pt x="827763" y="242674"/>
                  </a:lnTo>
                  <a:lnTo>
                    <a:pt x="829152" y="273077"/>
                  </a:lnTo>
                  <a:lnTo>
                    <a:pt x="829296" y="296203"/>
                  </a:lnTo>
                  <a:lnTo>
                    <a:pt x="828699" y="319328"/>
                  </a:lnTo>
                  <a:lnTo>
                    <a:pt x="827485" y="342454"/>
                  </a:lnTo>
                  <a:lnTo>
                    <a:pt x="826693" y="368921"/>
                  </a:lnTo>
                  <a:lnTo>
                    <a:pt x="828319" y="421610"/>
                  </a:lnTo>
                  <a:lnTo>
                    <a:pt x="832753" y="462510"/>
                  </a:lnTo>
                  <a:lnTo>
                    <a:pt x="834070" y="476943"/>
                  </a:lnTo>
                  <a:lnTo>
                    <a:pt x="836045" y="482847"/>
                  </a:lnTo>
                  <a:lnTo>
                    <a:pt x="835387" y="489408"/>
                  </a:lnTo>
                  <a:lnTo>
                    <a:pt x="834985" y="498254"/>
                  </a:lnTo>
                  <a:lnTo>
                    <a:pt x="835634" y="507039"/>
                  </a:lnTo>
                  <a:lnTo>
                    <a:pt x="837146" y="515701"/>
                  </a:lnTo>
                  <a:lnTo>
                    <a:pt x="839337" y="524178"/>
                  </a:lnTo>
                  <a:lnTo>
                    <a:pt x="844636" y="548411"/>
                  </a:lnTo>
                  <a:lnTo>
                    <a:pt x="847650" y="572889"/>
                  </a:lnTo>
                  <a:lnTo>
                    <a:pt x="848319" y="597614"/>
                  </a:lnTo>
                  <a:lnTo>
                    <a:pt x="846580" y="622584"/>
                  </a:lnTo>
                  <a:lnTo>
                    <a:pt x="845922" y="629145"/>
                  </a:lnTo>
                  <a:lnTo>
                    <a:pt x="846580" y="635049"/>
                  </a:lnTo>
                  <a:lnTo>
                    <a:pt x="846858" y="677590"/>
                  </a:lnTo>
                  <a:lnTo>
                    <a:pt x="846580" y="689501"/>
                  </a:lnTo>
                  <a:lnTo>
                    <a:pt x="845664" y="707809"/>
                  </a:lnTo>
                  <a:lnTo>
                    <a:pt x="845181" y="726239"/>
                  </a:lnTo>
                  <a:lnTo>
                    <a:pt x="845562" y="744670"/>
                  </a:lnTo>
                  <a:lnTo>
                    <a:pt x="847239" y="762978"/>
                  </a:lnTo>
                  <a:lnTo>
                    <a:pt x="847897" y="768226"/>
                  </a:lnTo>
                  <a:lnTo>
                    <a:pt x="847239" y="773474"/>
                  </a:lnTo>
                  <a:lnTo>
                    <a:pt x="847239" y="778723"/>
                  </a:lnTo>
                  <a:lnTo>
                    <a:pt x="846611" y="790439"/>
                  </a:lnTo>
                  <a:lnTo>
                    <a:pt x="844687" y="802094"/>
                  </a:lnTo>
                  <a:lnTo>
                    <a:pt x="842887" y="813872"/>
                  </a:lnTo>
                  <a:lnTo>
                    <a:pt x="842630" y="825958"/>
                  </a:lnTo>
                  <a:lnTo>
                    <a:pt x="843031" y="838751"/>
                  </a:lnTo>
                  <a:lnTo>
                    <a:pt x="842383" y="851543"/>
                  </a:lnTo>
                  <a:lnTo>
                    <a:pt x="840870" y="864336"/>
                  </a:lnTo>
                  <a:lnTo>
                    <a:pt x="838679" y="877129"/>
                  </a:lnTo>
                  <a:lnTo>
                    <a:pt x="836930" y="888948"/>
                  </a:lnTo>
                  <a:lnTo>
                    <a:pt x="835551" y="900829"/>
                  </a:lnTo>
                  <a:lnTo>
                    <a:pt x="834420" y="912832"/>
                  </a:lnTo>
                  <a:lnTo>
                    <a:pt x="833411" y="925020"/>
                  </a:lnTo>
                  <a:lnTo>
                    <a:pt x="829111" y="966248"/>
                  </a:lnTo>
                  <a:lnTo>
                    <a:pt x="823700" y="1007354"/>
                  </a:lnTo>
                  <a:lnTo>
                    <a:pt x="818041" y="1048459"/>
                  </a:lnTo>
                  <a:lnTo>
                    <a:pt x="813000" y="1089687"/>
                  </a:lnTo>
                  <a:lnTo>
                    <a:pt x="810119" y="1109368"/>
                  </a:lnTo>
                  <a:lnTo>
                    <a:pt x="803370" y="1148731"/>
                  </a:lnTo>
                  <a:lnTo>
                    <a:pt x="800490" y="1168412"/>
                  </a:lnTo>
                  <a:lnTo>
                    <a:pt x="794235" y="1206381"/>
                  </a:lnTo>
                  <a:lnTo>
                    <a:pt x="786004" y="1243857"/>
                  </a:lnTo>
                  <a:lnTo>
                    <a:pt x="772177" y="1296341"/>
                  </a:lnTo>
                  <a:lnTo>
                    <a:pt x="771519" y="1299621"/>
                  </a:lnTo>
                  <a:lnTo>
                    <a:pt x="770202" y="1302245"/>
                  </a:lnTo>
                  <a:lnTo>
                    <a:pt x="769543" y="1305525"/>
                  </a:lnTo>
                  <a:lnTo>
                    <a:pt x="762630" y="1333356"/>
                  </a:lnTo>
                  <a:lnTo>
                    <a:pt x="731930" y="1427898"/>
                  </a:lnTo>
                  <a:lnTo>
                    <a:pt x="712260" y="1464944"/>
                  </a:lnTo>
                  <a:lnTo>
                    <a:pt x="710943" y="1469536"/>
                  </a:lnTo>
                  <a:lnTo>
                    <a:pt x="708968" y="1472816"/>
                  </a:lnTo>
                  <a:lnTo>
                    <a:pt x="699009" y="1492744"/>
                  </a:lnTo>
                  <a:lnTo>
                    <a:pt x="693875" y="1502615"/>
                  </a:lnTo>
                  <a:lnTo>
                    <a:pt x="668556" y="1540963"/>
                  </a:lnTo>
                  <a:lnTo>
                    <a:pt x="636159" y="1570690"/>
                  </a:lnTo>
                  <a:lnTo>
                    <a:pt x="629379" y="1576307"/>
                  </a:lnTo>
                  <a:lnTo>
                    <a:pt x="623217" y="1582662"/>
                  </a:lnTo>
                  <a:lnTo>
                    <a:pt x="618104" y="1590248"/>
                  </a:lnTo>
                  <a:lnTo>
                    <a:pt x="607867" y="1598930"/>
                  </a:lnTo>
                  <a:lnTo>
                    <a:pt x="597445" y="1607551"/>
                  </a:lnTo>
                  <a:lnTo>
                    <a:pt x="586160" y="1615065"/>
                  </a:lnTo>
                  <a:lnTo>
                    <a:pt x="573330" y="1620426"/>
                  </a:lnTo>
                  <a:lnTo>
                    <a:pt x="555995" y="1626361"/>
                  </a:lnTo>
                  <a:lnTo>
                    <a:pt x="539339" y="1633957"/>
                  </a:lnTo>
                  <a:lnTo>
                    <a:pt x="523053" y="1642660"/>
                  </a:lnTo>
                  <a:lnTo>
                    <a:pt x="487353" y="1662997"/>
                  </a:lnTo>
                  <a:lnTo>
                    <a:pt x="467570" y="1673647"/>
                  </a:lnTo>
                  <a:lnTo>
                    <a:pt x="427817" y="1693903"/>
                  </a:lnTo>
                  <a:lnTo>
                    <a:pt x="389946" y="1709678"/>
                  </a:lnTo>
                  <a:lnTo>
                    <a:pt x="377117" y="1714240"/>
                  </a:lnTo>
                  <a:lnTo>
                    <a:pt x="363609" y="1719406"/>
                  </a:lnTo>
                  <a:lnTo>
                    <a:pt x="350533" y="1725557"/>
                  </a:lnTo>
                  <a:lnTo>
                    <a:pt x="337580" y="1731953"/>
                  </a:lnTo>
                  <a:lnTo>
                    <a:pt x="324442" y="1737858"/>
                  </a:lnTo>
                  <a:lnTo>
                    <a:pt x="320492" y="1739170"/>
                  </a:lnTo>
                  <a:lnTo>
                    <a:pt x="317200" y="1742450"/>
                  </a:lnTo>
                  <a:lnTo>
                    <a:pt x="313907" y="1745074"/>
                  </a:lnTo>
                  <a:lnTo>
                    <a:pt x="282961" y="1772628"/>
                  </a:lnTo>
                  <a:lnTo>
                    <a:pt x="249628" y="1805020"/>
                  </a:lnTo>
                  <a:lnTo>
                    <a:pt x="212241" y="1850205"/>
                  </a:lnTo>
                  <a:lnTo>
                    <a:pt x="189463" y="1878251"/>
                  </a:lnTo>
                  <a:lnTo>
                    <a:pt x="187488" y="1880875"/>
                  </a:lnTo>
                  <a:lnTo>
                    <a:pt x="184854" y="1882843"/>
                  </a:lnTo>
                  <a:lnTo>
                    <a:pt x="173980" y="1904718"/>
                  </a:lnTo>
                  <a:lnTo>
                    <a:pt x="150667" y="1941006"/>
                  </a:lnTo>
                  <a:lnTo>
                    <a:pt x="140739" y="1960256"/>
                  </a:lnTo>
                  <a:lnTo>
                    <a:pt x="132241" y="1979241"/>
                  </a:lnTo>
                  <a:lnTo>
                    <a:pt x="114999" y="2016717"/>
                  </a:lnTo>
                  <a:lnTo>
                    <a:pt x="98126" y="2056500"/>
                  </a:lnTo>
                  <a:lnTo>
                    <a:pt x="84834" y="2099081"/>
                  </a:lnTo>
                  <a:lnTo>
                    <a:pt x="77324" y="2137337"/>
                  </a:lnTo>
                  <a:lnTo>
                    <a:pt x="70287" y="2187247"/>
                  </a:lnTo>
                  <a:lnTo>
                    <a:pt x="60935" y="2292050"/>
                  </a:lnTo>
                  <a:lnTo>
                    <a:pt x="57777" y="2326984"/>
                  </a:lnTo>
                  <a:lnTo>
                    <a:pt x="55976" y="2338783"/>
                  </a:lnTo>
                  <a:lnTo>
                    <a:pt x="53744" y="2350520"/>
                  </a:lnTo>
                  <a:lnTo>
                    <a:pt x="51388" y="2362134"/>
                  </a:lnTo>
                  <a:lnTo>
                    <a:pt x="49217" y="2373564"/>
                  </a:lnTo>
                  <a:lnTo>
                    <a:pt x="47900" y="2378812"/>
                  </a:lnTo>
                  <a:lnTo>
                    <a:pt x="45925" y="2384060"/>
                  </a:lnTo>
                  <a:lnTo>
                    <a:pt x="45925" y="2389309"/>
                  </a:lnTo>
                  <a:lnTo>
                    <a:pt x="45143" y="2418226"/>
                  </a:lnTo>
                  <a:lnTo>
                    <a:pt x="43127" y="2446958"/>
                  </a:lnTo>
                  <a:lnTo>
                    <a:pt x="40369" y="2475568"/>
                  </a:lnTo>
                  <a:lnTo>
                    <a:pt x="37365" y="2504116"/>
                  </a:lnTo>
                  <a:lnTo>
                    <a:pt x="35555" y="2529702"/>
                  </a:lnTo>
                  <a:lnTo>
                    <a:pt x="34732" y="2555287"/>
                  </a:lnTo>
                  <a:lnTo>
                    <a:pt x="33713" y="2636862"/>
                  </a:lnTo>
                  <a:lnTo>
                    <a:pt x="32674" y="2667143"/>
                  </a:lnTo>
                  <a:lnTo>
                    <a:pt x="31018" y="2697423"/>
                  </a:lnTo>
                  <a:lnTo>
                    <a:pt x="28806" y="2727827"/>
                  </a:lnTo>
                  <a:lnTo>
                    <a:pt x="27942" y="2741224"/>
                  </a:lnTo>
                  <a:lnTo>
                    <a:pt x="27324" y="2754807"/>
                  </a:lnTo>
                  <a:lnTo>
                    <a:pt x="26954" y="2768512"/>
                  </a:lnTo>
                  <a:lnTo>
                    <a:pt x="26285" y="2819078"/>
                  </a:lnTo>
                  <a:lnTo>
                    <a:pt x="26419" y="2855755"/>
                  </a:lnTo>
                  <a:lnTo>
                    <a:pt x="27489" y="2929232"/>
                  </a:lnTo>
                  <a:lnTo>
                    <a:pt x="28806" y="3012549"/>
                  </a:lnTo>
                  <a:lnTo>
                    <a:pt x="31769" y="3086026"/>
                  </a:lnTo>
                  <a:lnTo>
                    <a:pt x="36707" y="3159503"/>
                  </a:lnTo>
                  <a:lnTo>
                    <a:pt x="41810" y="3221499"/>
                  </a:lnTo>
                  <a:lnTo>
                    <a:pt x="44300" y="3252497"/>
                  </a:lnTo>
                  <a:lnTo>
                    <a:pt x="45925" y="3283495"/>
                  </a:lnTo>
                  <a:lnTo>
                    <a:pt x="46203" y="3306621"/>
                  </a:lnTo>
                  <a:lnTo>
                    <a:pt x="45925" y="3378621"/>
                  </a:lnTo>
                  <a:lnTo>
                    <a:pt x="44608" y="3382558"/>
                  </a:lnTo>
                  <a:lnTo>
                    <a:pt x="42633" y="3384526"/>
                  </a:lnTo>
                  <a:lnTo>
                    <a:pt x="39341" y="3389118"/>
                  </a:lnTo>
                  <a:lnTo>
                    <a:pt x="18271" y="3361564"/>
                  </a:lnTo>
                  <a:lnTo>
                    <a:pt x="18930" y="3356315"/>
                  </a:lnTo>
                  <a:lnTo>
                    <a:pt x="19691" y="3326793"/>
                  </a:lnTo>
                  <a:lnTo>
                    <a:pt x="18600" y="3297272"/>
                  </a:lnTo>
                  <a:lnTo>
                    <a:pt x="14320" y="3238228"/>
                  </a:lnTo>
                  <a:lnTo>
                    <a:pt x="11275" y="3190336"/>
                  </a:lnTo>
                  <a:lnTo>
                    <a:pt x="9598" y="3166452"/>
                  </a:lnTo>
                  <a:lnTo>
                    <a:pt x="7736" y="3142445"/>
                  </a:lnTo>
                  <a:lnTo>
                    <a:pt x="7078" y="3135229"/>
                  </a:lnTo>
                  <a:lnTo>
                    <a:pt x="7078" y="3127356"/>
                  </a:lnTo>
                  <a:lnTo>
                    <a:pt x="3467" y="3086671"/>
                  </a:lnTo>
                  <a:lnTo>
                    <a:pt x="1512" y="3019489"/>
                  </a:lnTo>
                  <a:lnTo>
                    <a:pt x="1069" y="2952193"/>
                  </a:lnTo>
                  <a:lnTo>
                    <a:pt x="874" y="2935464"/>
                  </a:lnTo>
                  <a:lnTo>
                    <a:pt x="493" y="2918735"/>
                  </a:lnTo>
                  <a:lnTo>
                    <a:pt x="0" y="2867563"/>
                  </a:lnTo>
                  <a:close/>
                </a:path>
              </a:pathLst>
            </a:custGeom>
            <a:solidFill>
              <a:srgbClr val="CF6145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7359" y="4564807"/>
              <a:ext cx="848360" cy="3389629"/>
            </a:xfrm>
            <a:custGeom>
              <a:avLst/>
              <a:gdLst/>
              <a:ahLst/>
              <a:cxnLst/>
              <a:rect l="l" t="t" r="r" b="b"/>
              <a:pathLst>
                <a:path w="848360" h="3389629">
                  <a:moveTo>
                    <a:pt x="0" y="2867563"/>
                  </a:moveTo>
                  <a:lnTo>
                    <a:pt x="493" y="2816392"/>
                  </a:lnTo>
                  <a:lnTo>
                    <a:pt x="1975" y="2765220"/>
                  </a:lnTo>
                  <a:lnTo>
                    <a:pt x="5586" y="2690924"/>
                  </a:lnTo>
                  <a:lnTo>
                    <a:pt x="6172" y="2667798"/>
                  </a:lnTo>
                  <a:lnTo>
                    <a:pt x="6388" y="2644672"/>
                  </a:lnTo>
                  <a:lnTo>
                    <a:pt x="6419" y="2621547"/>
                  </a:lnTo>
                  <a:lnTo>
                    <a:pt x="6604" y="2601476"/>
                  </a:lnTo>
                  <a:lnTo>
                    <a:pt x="6234" y="2561580"/>
                  </a:lnTo>
                  <a:lnTo>
                    <a:pt x="6419" y="2541510"/>
                  </a:lnTo>
                  <a:lnTo>
                    <a:pt x="7129" y="2527241"/>
                  </a:lnTo>
                  <a:lnTo>
                    <a:pt x="10370" y="2484434"/>
                  </a:lnTo>
                  <a:lnTo>
                    <a:pt x="13004" y="2443103"/>
                  </a:lnTo>
                  <a:lnTo>
                    <a:pt x="13292" y="2435825"/>
                  </a:lnTo>
                  <a:lnTo>
                    <a:pt x="13374" y="2421515"/>
                  </a:lnTo>
                  <a:lnTo>
                    <a:pt x="13662" y="2414237"/>
                  </a:lnTo>
                  <a:lnTo>
                    <a:pt x="23539" y="2296150"/>
                  </a:lnTo>
                  <a:lnTo>
                    <a:pt x="28631" y="2229510"/>
                  </a:lnTo>
                  <a:lnTo>
                    <a:pt x="32016" y="2197825"/>
                  </a:lnTo>
                  <a:lnTo>
                    <a:pt x="41316" y="2134763"/>
                  </a:lnTo>
                  <a:lnTo>
                    <a:pt x="52345" y="2083346"/>
                  </a:lnTo>
                  <a:lnTo>
                    <a:pt x="66336" y="2032420"/>
                  </a:lnTo>
                  <a:lnTo>
                    <a:pt x="87077" y="1978789"/>
                  </a:lnTo>
                  <a:lnTo>
                    <a:pt x="113744" y="1928109"/>
                  </a:lnTo>
                  <a:lnTo>
                    <a:pt x="143785" y="1878906"/>
                  </a:lnTo>
                  <a:lnTo>
                    <a:pt x="176295" y="1831671"/>
                  </a:lnTo>
                  <a:lnTo>
                    <a:pt x="207900" y="1795589"/>
                  </a:lnTo>
                  <a:lnTo>
                    <a:pt x="237282" y="1768199"/>
                  </a:lnTo>
                  <a:lnTo>
                    <a:pt x="267159" y="1741793"/>
                  </a:lnTo>
                  <a:lnTo>
                    <a:pt x="298763" y="1720144"/>
                  </a:lnTo>
                  <a:lnTo>
                    <a:pt x="344041" y="1697633"/>
                  </a:lnTo>
                  <a:lnTo>
                    <a:pt x="359339" y="1690622"/>
                  </a:lnTo>
                  <a:lnTo>
                    <a:pt x="388238" y="1676855"/>
                  </a:lnTo>
                  <a:lnTo>
                    <a:pt x="444802" y="1646616"/>
                  </a:lnTo>
                  <a:lnTo>
                    <a:pt x="480882" y="1625243"/>
                  </a:lnTo>
                  <a:lnTo>
                    <a:pt x="497219" y="1614951"/>
                  </a:lnTo>
                  <a:lnTo>
                    <a:pt x="505512" y="1609928"/>
                  </a:lnTo>
                  <a:lnTo>
                    <a:pt x="536160" y="1586495"/>
                  </a:lnTo>
                  <a:lnTo>
                    <a:pt x="566499" y="1551417"/>
                  </a:lnTo>
                  <a:lnTo>
                    <a:pt x="605017" y="1496310"/>
                  </a:lnTo>
                  <a:lnTo>
                    <a:pt x="630367" y="1447045"/>
                  </a:lnTo>
                  <a:lnTo>
                    <a:pt x="639668" y="1427548"/>
                  </a:lnTo>
                  <a:lnTo>
                    <a:pt x="656293" y="1388186"/>
                  </a:lnTo>
                  <a:lnTo>
                    <a:pt x="668361" y="1343513"/>
                  </a:lnTo>
                  <a:lnTo>
                    <a:pt x="681972" y="1292404"/>
                  </a:lnTo>
                  <a:lnTo>
                    <a:pt x="687980" y="1270754"/>
                  </a:lnTo>
                  <a:lnTo>
                    <a:pt x="690583" y="1259929"/>
                  </a:lnTo>
                  <a:lnTo>
                    <a:pt x="692507" y="1249105"/>
                  </a:lnTo>
                  <a:lnTo>
                    <a:pt x="697918" y="1216754"/>
                  </a:lnTo>
                  <a:lnTo>
                    <a:pt x="704194" y="1184648"/>
                  </a:lnTo>
                  <a:lnTo>
                    <a:pt x="711210" y="1152789"/>
                  </a:lnTo>
                  <a:lnTo>
                    <a:pt x="718844" y="1121176"/>
                  </a:lnTo>
                  <a:lnTo>
                    <a:pt x="726673" y="1087011"/>
                  </a:lnTo>
                  <a:lnTo>
                    <a:pt x="739863" y="1017942"/>
                  </a:lnTo>
                  <a:lnTo>
                    <a:pt x="759667" y="901402"/>
                  </a:lnTo>
                  <a:lnTo>
                    <a:pt x="764297" y="863300"/>
                  </a:lnTo>
                  <a:lnTo>
                    <a:pt x="765593" y="850887"/>
                  </a:lnTo>
                  <a:lnTo>
                    <a:pt x="768638" y="816824"/>
                  </a:lnTo>
                  <a:lnTo>
                    <a:pt x="770696" y="782576"/>
                  </a:lnTo>
                  <a:lnTo>
                    <a:pt x="773000" y="748206"/>
                  </a:lnTo>
                  <a:lnTo>
                    <a:pt x="776786" y="713774"/>
                  </a:lnTo>
                  <a:lnTo>
                    <a:pt x="777445" y="708525"/>
                  </a:lnTo>
                  <a:lnTo>
                    <a:pt x="777445" y="698029"/>
                  </a:lnTo>
                  <a:lnTo>
                    <a:pt x="782054" y="615367"/>
                  </a:lnTo>
                  <a:lnTo>
                    <a:pt x="782301" y="595583"/>
                  </a:lnTo>
                  <a:lnTo>
                    <a:pt x="782054" y="575677"/>
                  </a:lnTo>
                  <a:lnTo>
                    <a:pt x="781313" y="555770"/>
                  </a:lnTo>
                  <a:lnTo>
                    <a:pt x="780078" y="535986"/>
                  </a:lnTo>
                  <a:lnTo>
                    <a:pt x="779266" y="518283"/>
                  </a:lnTo>
                  <a:lnTo>
                    <a:pt x="779009" y="500642"/>
                  </a:lnTo>
                  <a:lnTo>
                    <a:pt x="779616" y="483123"/>
                  </a:lnTo>
                  <a:lnTo>
                    <a:pt x="782136" y="459393"/>
                  </a:lnTo>
                  <a:lnTo>
                    <a:pt x="782383" y="452996"/>
                  </a:lnTo>
                  <a:lnTo>
                    <a:pt x="782136" y="446600"/>
                  </a:lnTo>
                  <a:lnTo>
                    <a:pt x="779183" y="421988"/>
                  </a:lnTo>
                  <a:lnTo>
                    <a:pt x="778515" y="403711"/>
                  </a:lnTo>
                  <a:lnTo>
                    <a:pt x="779451" y="385311"/>
                  </a:lnTo>
                  <a:lnTo>
                    <a:pt x="782054" y="366727"/>
                  </a:lnTo>
                  <a:lnTo>
                    <a:pt x="784050" y="353934"/>
                  </a:lnTo>
                  <a:lnTo>
                    <a:pt x="785181" y="341141"/>
                  </a:lnTo>
                  <a:lnTo>
                    <a:pt x="785572" y="328348"/>
                  </a:lnTo>
                  <a:lnTo>
                    <a:pt x="785130" y="297248"/>
                  </a:lnTo>
                  <a:lnTo>
                    <a:pt x="785593" y="278817"/>
                  </a:lnTo>
                  <a:lnTo>
                    <a:pt x="786920" y="260386"/>
                  </a:lnTo>
                  <a:lnTo>
                    <a:pt x="789297" y="242079"/>
                  </a:lnTo>
                  <a:lnTo>
                    <a:pt x="790613" y="234862"/>
                  </a:lnTo>
                  <a:lnTo>
                    <a:pt x="791272" y="226990"/>
                  </a:lnTo>
                  <a:lnTo>
                    <a:pt x="790613" y="219773"/>
                  </a:lnTo>
                  <a:lnTo>
                    <a:pt x="789513" y="205504"/>
                  </a:lnTo>
                  <a:lnTo>
                    <a:pt x="786817" y="176966"/>
                  </a:lnTo>
                  <a:lnTo>
                    <a:pt x="780490" y="130818"/>
                  </a:lnTo>
                  <a:lnTo>
                    <a:pt x="760902" y="70257"/>
                  </a:lnTo>
                  <a:lnTo>
                    <a:pt x="743206" y="33457"/>
                  </a:lnTo>
                  <a:lnTo>
                    <a:pt x="739256" y="26240"/>
                  </a:lnTo>
                  <a:lnTo>
                    <a:pt x="736622" y="9183"/>
                  </a:lnTo>
                  <a:lnTo>
                    <a:pt x="742548" y="1311"/>
                  </a:lnTo>
                  <a:lnTo>
                    <a:pt x="752424" y="655"/>
                  </a:lnTo>
                  <a:lnTo>
                    <a:pt x="759008" y="0"/>
                  </a:lnTo>
                  <a:lnTo>
                    <a:pt x="792424" y="45430"/>
                  </a:lnTo>
                  <a:lnTo>
                    <a:pt x="809049" y="86597"/>
                  </a:lnTo>
                  <a:lnTo>
                    <a:pt x="816292" y="114151"/>
                  </a:lnTo>
                  <a:lnTo>
                    <a:pt x="816292" y="120711"/>
                  </a:lnTo>
                  <a:lnTo>
                    <a:pt x="817609" y="123336"/>
                  </a:lnTo>
                  <a:lnTo>
                    <a:pt x="823597" y="147558"/>
                  </a:lnTo>
                  <a:lnTo>
                    <a:pt x="826498" y="171965"/>
                  </a:lnTo>
                  <a:lnTo>
                    <a:pt x="827424" y="196495"/>
                  </a:lnTo>
                  <a:lnTo>
                    <a:pt x="827568" y="235519"/>
                  </a:lnTo>
                  <a:lnTo>
                    <a:pt x="827763" y="242674"/>
                  </a:lnTo>
                  <a:lnTo>
                    <a:pt x="829152" y="273077"/>
                  </a:lnTo>
                  <a:lnTo>
                    <a:pt x="829296" y="296203"/>
                  </a:lnTo>
                  <a:lnTo>
                    <a:pt x="828699" y="319328"/>
                  </a:lnTo>
                  <a:lnTo>
                    <a:pt x="827485" y="342454"/>
                  </a:lnTo>
                  <a:lnTo>
                    <a:pt x="826693" y="368921"/>
                  </a:lnTo>
                  <a:lnTo>
                    <a:pt x="828319" y="421610"/>
                  </a:lnTo>
                  <a:lnTo>
                    <a:pt x="832753" y="462510"/>
                  </a:lnTo>
                  <a:lnTo>
                    <a:pt x="834070" y="476943"/>
                  </a:lnTo>
                  <a:lnTo>
                    <a:pt x="836045" y="482847"/>
                  </a:lnTo>
                  <a:lnTo>
                    <a:pt x="835387" y="489408"/>
                  </a:lnTo>
                  <a:lnTo>
                    <a:pt x="834985" y="498254"/>
                  </a:lnTo>
                  <a:lnTo>
                    <a:pt x="835634" y="507039"/>
                  </a:lnTo>
                  <a:lnTo>
                    <a:pt x="837146" y="515701"/>
                  </a:lnTo>
                  <a:lnTo>
                    <a:pt x="839337" y="524178"/>
                  </a:lnTo>
                  <a:lnTo>
                    <a:pt x="844636" y="548411"/>
                  </a:lnTo>
                  <a:lnTo>
                    <a:pt x="847650" y="572889"/>
                  </a:lnTo>
                  <a:lnTo>
                    <a:pt x="848319" y="597614"/>
                  </a:lnTo>
                  <a:lnTo>
                    <a:pt x="846580" y="622584"/>
                  </a:lnTo>
                  <a:lnTo>
                    <a:pt x="845922" y="629145"/>
                  </a:lnTo>
                  <a:lnTo>
                    <a:pt x="846580" y="635049"/>
                  </a:lnTo>
                  <a:lnTo>
                    <a:pt x="846858" y="677590"/>
                  </a:lnTo>
                  <a:lnTo>
                    <a:pt x="846580" y="689501"/>
                  </a:lnTo>
                  <a:lnTo>
                    <a:pt x="845664" y="707809"/>
                  </a:lnTo>
                  <a:lnTo>
                    <a:pt x="845181" y="726239"/>
                  </a:lnTo>
                  <a:lnTo>
                    <a:pt x="845562" y="744670"/>
                  </a:lnTo>
                  <a:lnTo>
                    <a:pt x="847239" y="762978"/>
                  </a:lnTo>
                  <a:lnTo>
                    <a:pt x="847897" y="768226"/>
                  </a:lnTo>
                  <a:lnTo>
                    <a:pt x="847239" y="773474"/>
                  </a:lnTo>
                  <a:lnTo>
                    <a:pt x="847239" y="778723"/>
                  </a:lnTo>
                  <a:lnTo>
                    <a:pt x="846611" y="790439"/>
                  </a:lnTo>
                  <a:lnTo>
                    <a:pt x="844687" y="802094"/>
                  </a:lnTo>
                  <a:lnTo>
                    <a:pt x="842887" y="813872"/>
                  </a:lnTo>
                  <a:lnTo>
                    <a:pt x="842630" y="825958"/>
                  </a:lnTo>
                  <a:lnTo>
                    <a:pt x="843031" y="838751"/>
                  </a:lnTo>
                  <a:lnTo>
                    <a:pt x="842383" y="851543"/>
                  </a:lnTo>
                  <a:lnTo>
                    <a:pt x="840870" y="864336"/>
                  </a:lnTo>
                  <a:lnTo>
                    <a:pt x="838679" y="877129"/>
                  </a:lnTo>
                  <a:lnTo>
                    <a:pt x="836930" y="888948"/>
                  </a:lnTo>
                  <a:lnTo>
                    <a:pt x="835551" y="900829"/>
                  </a:lnTo>
                  <a:lnTo>
                    <a:pt x="834420" y="912832"/>
                  </a:lnTo>
                  <a:lnTo>
                    <a:pt x="833411" y="925020"/>
                  </a:lnTo>
                  <a:lnTo>
                    <a:pt x="829111" y="966248"/>
                  </a:lnTo>
                  <a:lnTo>
                    <a:pt x="823700" y="1007354"/>
                  </a:lnTo>
                  <a:lnTo>
                    <a:pt x="818041" y="1048459"/>
                  </a:lnTo>
                  <a:lnTo>
                    <a:pt x="813000" y="1089687"/>
                  </a:lnTo>
                  <a:lnTo>
                    <a:pt x="810119" y="1109368"/>
                  </a:lnTo>
                  <a:lnTo>
                    <a:pt x="803370" y="1148731"/>
                  </a:lnTo>
                  <a:lnTo>
                    <a:pt x="800490" y="1168412"/>
                  </a:lnTo>
                  <a:lnTo>
                    <a:pt x="794235" y="1206381"/>
                  </a:lnTo>
                  <a:lnTo>
                    <a:pt x="786004" y="1243857"/>
                  </a:lnTo>
                  <a:lnTo>
                    <a:pt x="772177" y="1296341"/>
                  </a:lnTo>
                  <a:lnTo>
                    <a:pt x="771519" y="1299621"/>
                  </a:lnTo>
                  <a:lnTo>
                    <a:pt x="770202" y="1302245"/>
                  </a:lnTo>
                  <a:lnTo>
                    <a:pt x="769543" y="1305525"/>
                  </a:lnTo>
                  <a:lnTo>
                    <a:pt x="762630" y="1333356"/>
                  </a:lnTo>
                  <a:lnTo>
                    <a:pt x="731930" y="1427898"/>
                  </a:lnTo>
                  <a:lnTo>
                    <a:pt x="712260" y="1464944"/>
                  </a:lnTo>
                  <a:lnTo>
                    <a:pt x="710943" y="1469536"/>
                  </a:lnTo>
                  <a:lnTo>
                    <a:pt x="708968" y="1472816"/>
                  </a:lnTo>
                  <a:lnTo>
                    <a:pt x="699009" y="1492744"/>
                  </a:lnTo>
                  <a:lnTo>
                    <a:pt x="693875" y="1502615"/>
                  </a:lnTo>
                  <a:lnTo>
                    <a:pt x="668556" y="1540963"/>
                  </a:lnTo>
                  <a:lnTo>
                    <a:pt x="636159" y="1570690"/>
                  </a:lnTo>
                  <a:lnTo>
                    <a:pt x="629379" y="1576307"/>
                  </a:lnTo>
                  <a:lnTo>
                    <a:pt x="623217" y="1582662"/>
                  </a:lnTo>
                  <a:lnTo>
                    <a:pt x="618104" y="1590248"/>
                  </a:lnTo>
                  <a:lnTo>
                    <a:pt x="607867" y="1598930"/>
                  </a:lnTo>
                  <a:lnTo>
                    <a:pt x="597445" y="1607551"/>
                  </a:lnTo>
                  <a:lnTo>
                    <a:pt x="586160" y="1615065"/>
                  </a:lnTo>
                  <a:lnTo>
                    <a:pt x="573330" y="1620426"/>
                  </a:lnTo>
                  <a:lnTo>
                    <a:pt x="555995" y="1626361"/>
                  </a:lnTo>
                  <a:lnTo>
                    <a:pt x="539339" y="1633957"/>
                  </a:lnTo>
                  <a:lnTo>
                    <a:pt x="523053" y="1642660"/>
                  </a:lnTo>
                  <a:lnTo>
                    <a:pt x="487353" y="1662997"/>
                  </a:lnTo>
                  <a:lnTo>
                    <a:pt x="467570" y="1673647"/>
                  </a:lnTo>
                  <a:lnTo>
                    <a:pt x="427817" y="1693903"/>
                  </a:lnTo>
                  <a:lnTo>
                    <a:pt x="389946" y="1709678"/>
                  </a:lnTo>
                  <a:lnTo>
                    <a:pt x="377117" y="1714240"/>
                  </a:lnTo>
                  <a:lnTo>
                    <a:pt x="363609" y="1719406"/>
                  </a:lnTo>
                  <a:lnTo>
                    <a:pt x="350533" y="1725557"/>
                  </a:lnTo>
                  <a:lnTo>
                    <a:pt x="337580" y="1731953"/>
                  </a:lnTo>
                  <a:lnTo>
                    <a:pt x="324442" y="1737858"/>
                  </a:lnTo>
                  <a:lnTo>
                    <a:pt x="320492" y="1739170"/>
                  </a:lnTo>
                  <a:lnTo>
                    <a:pt x="317200" y="1742450"/>
                  </a:lnTo>
                  <a:lnTo>
                    <a:pt x="313907" y="1745074"/>
                  </a:lnTo>
                  <a:lnTo>
                    <a:pt x="282961" y="1772628"/>
                  </a:lnTo>
                  <a:lnTo>
                    <a:pt x="249628" y="1805020"/>
                  </a:lnTo>
                  <a:lnTo>
                    <a:pt x="212241" y="1850205"/>
                  </a:lnTo>
                  <a:lnTo>
                    <a:pt x="189463" y="1878251"/>
                  </a:lnTo>
                  <a:lnTo>
                    <a:pt x="187488" y="1880875"/>
                  </a:lnTo>
                  <a:lnTo>
                    <a:pt x="184854" y="1882843"/>
                  </a:lnTo>
                  <a:lnTo>
                    <a:pt x="173980" y="1904718"/>
                  </a:lnTo>
                  <a:lnTo>
                    <a:pt x="150667" y="1941006"/>
                  </a:lnTo>
                  <a:lnTo>
                    <a:pt x="140739" y="1960256"/>
                  </a:lnTo>
                  <a:lnTo>
                    <a:pt x="132241" y="1979241"/>
                  </a:lnTo>
                  <a:lnTo>
                    <a:pt x="114999" y="2016717"/>
                  </a:lnTo>
                  <a:lnTo>
                    <a:pt x="98126" y="2056500"/>
                  </a:lnTo>
                  <a:lnTo>
                    <a:pt x="84834" y="2099081"/>
                  </a:lnTo>
                  <a:lnTo>
                    <a:pt x="77324" y="2137337"/>
                  </a:lnTo>
                  <a:lnTo>
                    <a:pt x="70287" y="2187247"/>
                  </a:lnTo>
                  <a:lnTo>
                    <a:pt x="60935" y="2292050"/>
                  </a:lnTo>
                  <a:lnTo>
                    <a:pt x="57777" y="2326984"/>
                  </a:lnTo>
                  <a:lnTo>
                    <a:pt x="55976" y="2338783"/>
                  </a:lnTo>
                  <a:lnTo>
                    <a:pt x="53744" y="2350520"/>
                  </a:lnTo>
                  <a:lnTo>
                    <a:pt x="51388" y="2362134"/>
                  </a:lnTo>
                  <a:lnTo>
                    <a:pt x="49217" y="2373564"/>
                  </a:lnTo>
                  <a:lnTo>
                    <a:pt x="47900" y="2378812"/>
                  </a:lnTo>
                  <a:lnTo>
                    <a:pt x="45925" y="2384060"/>
                  </a:lnTo>
                  <a:lnTo>
                    <a:pt x="45925" y="2389309"/>
                  </a:lnTo>
                  <a:lnTo>
                    <a:pt x="45143" y="2418226"/>
                  </a:lnTo>
                  <a:lnTo>
                    <a:pt x="43127" y="2446958"/>
                  </a:lnTo>
                  <a:lnTo>
                    <a:pt x="40369" y="2475568"/>
                  </a:lnTo>
                  <a:lnTo>
                    <a:pt x="37365" y="2504116"/>
                  </a:lnTo>
                  <a:lnTo>
                    <a:pt x="35555" y="2529702"/>
                  </a:lnTo>
                  <a:lnTo>
                    <a:pt x="34732" y="2555287"/>
                  </a:lnTo>
                  <a:lnTo>
                    <a:pt x="33713" y="2636862"/>
                  </a:lnTo>
                  <a:lnTo>
                    <a:pt x="32674" y="2667143"/>
                  </a:lnTo>
                  <a:lnTo>
                    <a:pt x="31018" y="2697423"/>
                  </a:lnTo>
                  <a:lnTo>
                    <a:pt x="28806" y="2727827"/>
                  </a:lnTo>
                  <a:lnTo>
                    <a:pt x="27942" y="2741224"/>
                  </a:lnTo>
                  <a:lnTo>
                    <a:pt x="27324" y="2754807"/>
                  </a:lnTo>
                  <a:lnTo>
                    <a:pt x="26954" y="2768512"/>
                  </a:lnTo>
                  <a:lnTo>
                    <a:pt x="26285" y="2819078"/>
                  </a:lnTo>
                  <a:lnTo>
                    <a:pt x="26419" y="2855755"/>
                  </a:lnTo>
                  <a:lnTo>
                    <a:pt x="27489" y="2929232"/>
                  </a:lnTo>
                  <a:lnTo>
                    <a:pt x="28806" y="3012549"/>
                  </a:lnTo>
                  <a:lnTo>
                    <a:pt x="31769" y="3086026"/>
                  </a:lnTo>
                  <a:lnTo>
                    <a:pt x="36707" y="3159503"/>
                  </a:lnTo>
                  <a:lnTo>
                    <a:pt x="41810" y="3221499"/>
                  </a:lnTo>
                  <a:lnTo>
                    <a:pt x="44300" y="3252497"/>
                  </a:lnTo>
                  <a:lnTo>
                    <a:pt x="45925" y="3283495"/>
                  </a:lnTo>
                  <a:lnTo>
                    <a:pt x="46203" y="3306621"/>
                  </a:lnTo>
                  <a:lnTo>
                    <a:pt x="45925" y="3378621"/>
                  </a:lnTo>
                  <a:lnTo>
                    <a:pt x="44608" y="3382558"/>
                  </a:lnTo>
                  <a:lnTo>
                    <a:pt x="42633" y="3384526"/>
                  </a:lnTo>
                  <a:lnTo>
                    <a:pt x="39341" y="3389118"/>
                  </a:lnTo>
                  <a:lnTo>
                    <a:pt x="18271" y="3361564"/>
                  </a:lnTo>
                  <a:lnTo>
                    <a:pt x="18930" y="3356315"/>
                  </a:lnTo>
                  <a:lnTo>
                    <a:pt x="19691" y="3326793"/>
                  </a:lnTo>
                  <a:lnTo>
                    <a:pt x="18600" y="3297272"/>
                  </a:lnTo>
                  <a:lnTo>
                    <a:pt x="14320" y="3238228"/>
                  </a:lnTo>
                  <a:lnTo>
                    <a:pt x="11275" y="3190336"/>
                  </a:lnTo>
                  <a:lnTo>
                    <a:pt x="9598" y="3166452"/>
                  </a:lnTo>
                  <a:lnTo>
                    <a:pt x="7736" y="3142445"/>
                  </a:lnTo>
                  <a:lnTo>
                    <a:pt x="7078" y="3135229"/>
                  </a:lnTo>
                  <a:lnTo>
                    <a:pt x="7078" y="3127356"/>
                  </a:lnTo>
                  <a:lnTo>
                    <a:pt x="3467" y="3086671"/>
                  </a:lnTo>
                  <a:lnTo>
                    <a:pt x="1512" y="3019489"/>
                  </a:lnTo>
                  <a:lnTo>
                    <a:pt x="1069" y="2952193"/>
                  </a:lnTo>
                  <a:lnTo>
                    <a:pt x="874" y="2935464"/>
                  </a:lnTo>
                  <a:lnTo>
                    <a:pt x="493" y="2918735"/>
                  </a:lnTo>
                  <a:lnTo>
                    <a:pt x="0" y="2867563"/>
                  </a:lnTo>
                  <a:close/>
                </a:path>
              </a:pathLst>
            </a:custGeom>
            <a:solidFill>
              <a:srgbClr val="E4B9A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bject 13"/>
          <p:cNvSpPr/>
          <p:nvPr/>
        </p:nvSpPr>
        <p:spPr>
          <a:xfrm>
            <a:off x="5733733" y="0"/>
            <a:ext cx="737447" cy="613410"/>
          </a:xfrm>
          <a:custGeom>
            <a:avLst/>
            <a:gdLst/>
            <a:ahLst/>
            <a:cxnLst/>
            <a:rect l="l" t="t" r="r" b="b"/>
            <a:pathLst>
              <a:path w="1106170" h="920115">
                <a:moveTo>
                  <a:pt x="996793" y="621867"/>
                </a:moveTo>
                <a:lnTo>
                  <a:pt x="964166" y="903502"/>
                </a:lnTo>
                <a:lnTo>
                  <a:pt x="929069" y="919521"/>
                </a:lnTo>
                <a:lnTo>
                  <a:pt x="920137" y="919373"/>
                </a:lnTo>
                <a:lnTo>
                  <a:pt x="909934" y="919158"/>
                </a:lnTo>
                <a:lnTo>
                  <a:pt x="898420" y="919223"/>
                </a:lnTo>
                <a:lnTo>
                  <a:pt x="888244" y="918771"/>
                </a:lnTo>
                <a:lnTo>
                  <a:pt x="877010" y="916423"/>
                </a:lnTo>
                <a:lnTo>
                  <a:pt x="874545" y="915626"/>
                </a:lnTo>
                <a:lnTo>
                  <a:pt x="871964" y="915838"/>
                </a:lnTo>
                <a:lnTo>
                  <a:pt x="869558" y="914537"/>
                </a:lnTo>
                <a:lnTo>
                  <a:pt x="857367" y="909408"/>
                </a:lnTo>
                <a:lnTo>
                  <a:pt x="844962" y="906125"/>
                </a:lnTo>
                <a:lnTo>
                  <a:pt x="832459" y="903693"/>
                </a:lnTo>
                <a:lnTo>
                  <a:pt x="819972" y="901120"/>
                </a:lnTo>
                <a:lnTo>
                  <a:pt x="768434" y="882490"/>
                </a:lnTo>
                <a:lnTo>
                  <a:pt x="741454" y="872587"/>
                </a:lnTo>
                <a:lnTo>
                  <a:pt x="728021" y="867146"/>
                </a:lnTo>
                <a:lnTo>
                  <a:pt x="715926" y="861190"/>
                </a:lnTo>
                <a:lnTo>
                  <a:pt x="702613" y="854708"/>
                </a:lnTo>
                <a:lnTo>
                  <a:pt x="682131" y="843904"/>
                </a:lnTo>
                <a:lnTo>
                  <a:pt x="673694" y="839482"/>
                </a:lnTo>
                <a:lnTo>
                  <a:pt x="665289" y="834776"/>
                </a:lnTo>
                <a:lnTo>
                  <a:pt x="658207" y="829695"/>
                </a:lnTo>
                <a:lnTo>
                  <a:pt x="638127" y="815413"/>
                </a:lnTo>
                <a:lnTo>
                  <a:pt x="628797" y="807659"/>
                </a:lnTo>
                <a:lnTo>
                  <a:pt x="620877" y="798773"/>
                </a:lnTo>
                <a:lnTo>
                  <a:pt x="609694" y="784946"/>
                </a:lnTo>
                <a:lnTo>
                  <a:pt x="604059" y="778411"/>
                </a:lnTo>
                <a:lnTo>
                  <a:pt x="597074" y="772487"/>
                </a:lnTo>
                <a:lnTo>
                  <a:pt x="594726" y="770680"/>
                </a:lnTo>
                <a:lnTo>
                  <a:pt x="593699" y="768515"/>
                </a:lnTo>
                <a:lnTo>
                  <a:pt x="592730" y="765845"/>
                </a:lnTo>
                <a:lnTo>
                  <a:pt x="585243" y="753214"/>
                </a:lnTo>
                <a:lnTo>
                  <a:pt x="579019" y="740728"/>
                </a:lnTo>
                <a:lnTo>
                  <a:pt x="572838" y="727864"/>
                </a:lnTo>
                <a:lnTo>
                  <a:pt x="568007" y="714389"/>
                </a:lnTo>
                <a:lnTo>
                  <a:pt x="564258" y="702606"/>
                </a:lnTo>
                <a:lnTo>
                  <a:pt x="557978" y="679565"/>
                </a:lnTo>
                <a:lnTo>
                  <a:pt x="554229" y="667781"/>
                </a:lnTo>
                <a:lnTo>
                  <a:pt x="553435" y="663597"/>
                </a:lnTo>
                <a:lnTo>
                  <a:pt x="551438" y="658763"/>
                </a:lnTo>
                <a:lnTo>
                  <a:pt x="550644" y="654579"/>
                </a:lnTo>
                <a:lnTo>
                  <a:pt x="546671" y="622661"/>
                </a:lnTo>
                <a:lnTo>
                  <a:pt x="543423" y="606557"/>
                </a:lnTo>
                <a:lnTo>
                  <a:pt x="541436" y="590598"/>
                </a:lnTo>
                <a:lnTo>
                  <a:pt x="540993" y="583386"/>
                </a:lnTo>
                <a:lnTo>
                  <a:pt x="536205" y="569532"/>
                </a:lnTo>
                <a:lnTo>
                  <a:pt x="532826" y="554555"/>
                </a:lnTo>
                <a:lnTo>
                  <a:pt x="528192" y="539384"/>
                </a:lnTo>
                <a:lnTo>
                  <a:pt x="526091" y="524412"/>
                </a:lnTo>
                <a:lnTo>
                  <a:pt x="522745" y="509151"/>
                </a:lnTo>
                <a:lnTo>
                  <a:pt x="519278" y="472856"/>
                </a:lnTo>
                <a:lnTo>
                  <a:pt x="516828" y="460896"/>
                </a:lnTo>
                <a:lnTo>
                  <a:pt x="513089" y="449026"/>
                </a:lnTo>
                <a:lnTo>
                  <a:pt x="510607" y="437350"/>
                </a:lnTo>
                <a:lnTo>
                  <a:pt x="506873" y="425433"/>
                </a:lnTo>
                <a:lnTo>
                  <a:pt x="504429" y="413425"/>
                </a:lnTo>
                <a:lnTo>
                  <a:pt x="502629" y="406887"/>
                </a:lnTo>
                <a:lnTo>
                  <a:pt x="500786" y="400727"/>
                </a:lnTo>
                <a:lnTo>
                  <a:pt x="497637" y="394800"/>
                </a:lnTo>
                <a:lnTo>
                  <a:pt x="494444" y="389251"/>
                </a:lnTo>
                <a:lnTo>
                  <a:pt x="485543" y="377798"/>
                </a:lnTo>
                <a:lnTo>
                  <a:pt x="477991" y="365734"/>
                </a:lnTo>
                <a:lnTo>
                  <a:pt x="462456" y="334300"/>
                </a:lnTo>
                <a:lnTo>
                  <a:pt x="459303" y="328404"/>
                </a:lnTo>
                <a:lnTo>
                  <a:pt x="454845" y="322740"/>
                </a:lnTo>
                <a:lnTo>
                  <a:pt x="451583" y="317791"/>
                </a:lnTo>
                <a:lnTo>
                  <a:pt x="427279" y="284797"/>
                </a:lnTo>
                <a:lnTo>
                  <a:pt x="419941" y="270880"/>
                </a:lnTo>
                <a:lnTo>
                  <a:pt x="408617" y="258275"/>
                </a:lnTo>
                <a:lnTo>
                  <a:pt x="397171" y="246711"/>
                </a:lnTo>
                <a:lnTo>
                  <a:pt x="385688" y="235479"/>
                </a:lnTo>
                <a:lnTo>
                  <a:pt x="379953" y="229803"/>
                </a:lnTo>
                <a:lnTo>
                  <a:pt x="374234" y="223986"/>
                </a:lnTo>
                <a:lnTo>
                  <a:pt x="368549" y="217885"/>
                </a:lnTo>
                <a:lnTo>
                  <a:pt x="364174" y="211504"/>
                </a:lnTo>
                <a:lnTo>
                  <a:pt x="356478" y="200678"/>
                </a:lnTo>
                <a:lnTo>
                  <a:pt x="346101" y="190932"/>
                </a:lnTo>
                <a:lnTo>
                  <a:pt x="336865" y="182373"/>
                </a:lnTo>
                <a:lnTo>
                  <a:pt x="325023" y="174232"/>
                </a:lnTo>
                <a:lnTo>
                  <a:pt x="308588" y="161595"/>
                </a:lnTo>
                <a:lnTo>
                  <a:pt x="290930" y="148480"/>
                </a:lnTo>
                <a:lnTo>
                  <a:pt x="273239" y="135649"/>
                </a:lnTo>
                <a:lnTo>
                  <a:pt x="255444" y="123717"/>
                </a:lnTo>
                <a:lnTo>
                  <a:pt x="253037" y="122416"/>
                </a:lnTo>
                <a:lnTo>
                  <a:pt x="248342" y="118803"/>
                </a:lnTo>
                <a:lnTo>
                  <a:pt x="236785" y="108201"/>
                </a:lnTo>
                <a:lnTo>
                  <a:pt x="225048" y="99161"/>
                </a:lnTo>
                <a:lnTo>
                  <a:pt x="211972" y="90637"/>
                </a:lnTo>
                <a:lnTo>
                  <a:pt x="198923" y="81876"/>
                </a:lnTo>
                <a:lnTo>
                  <a:pt x="184365" y="75115"/>
                </a:lnTo>
                <a:lnTo>
                  <a:pt x="171216" y="67222"/>
                </a:lnTo>
                <a:lnTo>
                  <a:pt x="158012" y="59802"/>
                </a:lnTo>
                <a:lnTo>
                  <a:pt x="143289" y="54460"/>
                </a:lnTo>
                <a:lnTo>
                  <a:pt x="138359" y="52866"/>
                </a:lnTo>
                <a:lnTo>
                  <a:pt x="132461" y="48602"/>
                </a:lnTo>
                <a:lnTo>
                  <a:pt x="126387" y="45852"/>
                </a:lnTo>
                <a:lnTo>
                  <a:pt x="114275" y="40046"/>
                </a:lnTo>
                <a:lnTo>
                  <a:pt x="102113" y="34665"/>
                </a:lnTo>
                <a:lnTo>
                  <a:pt x="89897" y="29757"/>
                </a:lnTo>
                <a:lnTo>
                  <a:pt x="77620" y="25370"/>
                </a:lnTo>
                <a:lnTo>
                  <a:pt x="62824" y="20658"/>
                </a:lnTo>
                <a:lnTo>
                  <a:pt x="48022" y="15995"/>
                </a:lnTo>
                <a:lnTo>
                  <a:pt x="33232" y="11236"/>
                </a:lnTo>
                <a:lnTo>
                  <a:pt x="18468" y="6241"/>
                </a:lnTo>
                <a:lnTo>
                  <a:pt x="0" y="124"/>
                </a:lnTo>
                <a:lnTo>
                  <a:pt x="101013" y="20"/>
                </a:lnTo>
                <a:lnTo>
                  <a:pt x="147786" y="15636"/>
                </a:lnTo>
                <a:lnTo>
                  <a:pt x="199081" y="36372"/>
                </a:lnTo>
                <a:lnTo>
                  <a:pt x="266871" y="69224"/>
                </a:lnTo>
                <a:lnTo>
                  <a:pt x="330218" y="107317"/>
                </a:lnTo>
                <a:lnTo>
                  <a:pt x="364289" y="133258"/>
                </a:lnTo>
                <a:lnTo>
                  <a:pt x="395311" y="163450"/>
                </a:lnTo>
                <a:lnTo>
                  <a:pt x="411317" y="179786"/>
                </a:lnTo>
                <a:lnTo>
                  <a:pt x="426084" y="195786"/>
                </a:lnTo>
                <a:lnTo>
                  <a:pt x="442134" y="211744"/>
                </a:lnTo>
                <a:lnTo>
                  <a:pt x="458206" y="227512"/>
                </a:lnTo>
                <a:lnTo>
                  <a:pt x="477615" y="247583"/>
                </a:lnTo>
                <a:lnTo>
                  <a:pt x="512298" y="290315"/>
                </a:lnTo>
                <a:lnTo>
                  <a:pt x="546115" y="340523"/>
                </a:lnTo>
                <a:lnTo>
                  <a:pt x="575172" y="398715"/>
                </a:lnTo>
                <a:lnTo>
                  <a:pt x="594525" y="452378"/>
                </a:lnTo>
                <a:lnTo>
                  <a:pt x="611711" y="535777"/>
                </a:lnTo>
                <a:lnTo>
                  <a:pt x="614530" y="555589"/>
                </a:lnTo>
                <a:lnTo>
                  <a:pt x="619392" y="579841"/>
                </a:lnTo>
                <a:lnTo>
                  <a:pt x="623014" y="603757"/>
                </a:lnTo>
                <a:lnTo>
                  <a:pt x="632846" y="651314"/>
                </a:lnTo>
                <a:lnTo>
                  <a:pt x="635238" y="663779"/>
                </a:lnTo>
                <a:lnTo>
                  <a:pt x="646273" y="700951"/>
                </a:lnTo>
                <a:lnTo>
                  <a:pt x="656082" y="726639"/>
                </a:lnTo>
                <a:lnTo>
                  <a:pt x="659725" y="739337"/>
                </a:lnTo>
                <a:lnTo>
                  <a:pt x="664630" y="752181"/>
                </a:lnTo>
                <a:lnTo>
                  <a:pt x="666386" y="759090"/>
                </a:lnTo>
                <a:lnTo>
                  <a:pt x="670715" y="765865"/>
                </a:lnTo>
                <a:lnTo>
                  <a:pt x="673838" y="772021"/>
                </a:lnTo>
                <a:lnTo>
                  <a:pt x="678282" y="777803"/>
                </a:lnTo>
                <a:lnTo>
                  <a:pt x="683975" y="783841"/>
                </a:lnTo>
                <a:lnTo>
                  <a:pt x="689662" y="789926"/>
                </a:lnTo>
                <a:lnTo>
                  <a:pt x="695339" y="796107"/>
                </a:lnTo>
                <a:lnTo>
                  <a:pt x="700999" y="802429"/>
                </a:lnTo>
                <a:lnTo>
                  <a:pt x="705402" y="808565"/>
                </a:lnTo>
                <a:lnTo>
                  <a:pt x="712445" y="813985"/>
                </a:lnTo>
                <a:lnTo>
                  <a:pt x="748741" y="842789"/>
                </a:lnTo>
                <a:lnTo>
                  <a:pt x="792760" y="860117"/>
                </a:lnTo>
                <a:lnTo>
                  <a:pt x="858077" y="881206"/>
                </a:lnTo>
                <a:lnTo>
                  <a:pt x="880284" y="888159"/>
                </a:lnTo>
                <a:lnTo>
                  <a:pt x="882749" y="888956"/>
                </a:lnTo>
                <a:lnTo>
                  <a:pt x="885272" y="889248"/>
                </a:lnTo>
                <a:lnTo>
                  <a:pt x="887737" y="890045"/>
                </a:lnTo>
                <a:lnTo>
                  <a:pt x="891463" y="890988"/>
                </a:lnTo>
                <a:lnTo>
                  <a:pt x="894279" y="888757"/>
                </a:lnTo>
                <a:lnTo>
                  <a:pt x="895949" y="885370"/>
                </a:lnTo>
                <a:lnTo>
                  <a:pt x="897445" y="883497"/>
                </a:lnTo>
                <a:lnTo>
                  <a:pt x="897854" y="879964"/>
                </a:lnTo>
                <a:lnTo>
                  <a:pt x="902054" y="865785"/>
                </a:lnTo>
                <a:lnTo>
                  <a:pt x="905008" y="851318"/>
                </a:lnTo>
                <a:lnTo>
                  <a:pt x="922376" y="701399"/>
                </a:lnTo>
                <a:lnTo>
                  <a:pt x="926200" y="679424"/>
                </a:lnTo>
                <a:lnTo>
                  <a:pt x="930557" y="641814"/>
                </a:lnTo>
                <a:lnTo>
                  <a:pt x="933134" y="630604"/>
                </a:lnTo>
                <a:lnTo>
                  <a:pt x="936973" y="619540"/>
                </a:lnTo>
                <a:lnTo>
                  <a:pt x="938289" y="608184"/>
                </a:lnTo>
                <a:lnTo>
                  <a:pt x="951467" y="549610"/>
                </a:lnTo>
                <a:lnTo>
                  <a:pt x="957089" y="523152"/>
                </a:lnTo>
                <a:lnTo>
                  <a:pt x="974426" y="373502"/>
                </a:lnTo>
                <a:lnTo>
                  <a:pt x="978264" y="362438"/>
                </a:lnTo>
                <a:lnTo>
                  <a:pt x="983410" y="340088"/>
                </a:lnTo>
                <a:lnTo>
                  <a:pt x="989813" y="317933"/>
                </a:lnTo>
                <a:lnTo>
                  <a:pt x="993703" y="295390"/>
                </a:lnTo>
                <a:lnTo>
                  <a:pt x="997645" y="261361"/>
                </a:lnTo>
                <a:lnTo>
                  <a:pt x="999491" y="256460"/>
                </a:lnTo>
                <a:lnTo>
                  <a:pt x="1008696" y="221146"/>
                </a:lnTo>
                <a:lnTo>
                  <a:pt x="1012056" y="203177"/>
                </a:lnTo>
                <a:lnTo>
                  <a:pt x="1016683" y="185307"/>
                </a:lnTo>
                <a:lnTo>
                  <a:pt x="1018647" y="179397"/>
                </a:lnTo>
                <a:lnTo>
                  <a:pt x="1020108" y="166779"/>
                </a:lnTo>
                <a:lnTo>
                  <a:pt x="1026980" y="129532"/>
                </a:lnTo>
                <a:lnTo>
                  <a:pt x="1031659" y="111221"/>
                </a:lnTo>
                <a:lnTo>
                  <a:pt x="1037593" y="93103"/>
                </a:lnTo>
                <a:lnTo>
                  <a:pt x="1039439" y="88202"/>
                </a:lnTo>
                <a:lnTo>
                  <a:pt x="1041344" y="82796"/>
                </a:lnTo>
                <a:lnTo>
                  <a:pt x="1041987" y="77244"/>
                </a:lnTo>
                <a:lnTo>
                  <a:pt x="1043658" y="73857"/>
                </a:lnTo>
                <a:lnTo>
                  <a:pt x="1045387" y="69965"/>
                </a:lnTo>
                <a:lnTo>
                  <a:pt x="1046941" y="67588"/>
                </a:lnTo>
                <a:lnTo>
                  <a:pt x="1052773" y="61390"/>
                </a:lnTo>
                <a:lnTo>
                  <a:pt x="1014952" y="387867"/>
                </a:lnTo>
                <a:lnTo>
                  <a:pt x="1014424" y="403455"/>
                </a:lnTo>
                <a:lnTo>
                  <a:pt x="1011510" y="450686"/>
                </a:lnTo>
                <a:lnTo>
                  <a:pt x="1008791" y="474156"/>
                </a:lnTo>
                <a:lnTo>
                  <a:pt x="1007333" y="497772"/>
                </a:lnTo>
                <a:lnTo>
                  <a:pt x="996793" y="621867"/>
                </a:lnTo>
                <a:close/>
              </a:path>
              <a:path w="1106170" h="920115">
                <a:moveTo>
                  <a:pt x="897854" y="879964"/>
                </a:moveTo>
                <a:lnTo>
                  <a:pt x="897445" y="883497"/>
                </a:lnTo>
                <a:lnTo>
                  <a:pt x="896359" y="881837"/>
                </a:lnTo>
                <a:lnTo>
                  <a:pt x="897854" y="879964"/>
                </a:lnTo>
                <a:close/>
              </a:path>
              <a:path w="1106170" h="920115">
                <a:moveTo>
                  <a:pt x="922376" y="701399"/>
                </a:moveTo>
                <a:lnTo>
                  <a:pt x="908421" y="821855"/>
                </a:lnTo>
                <a:lnTo>
                  <a:pt x="910379" y="782888"/>
                </a:lnTo>
                <a:lnTo>
                  <a:pt x="914727" y="745349"/>
                </a:lnTo>
                <a:lnTo>
                  <a:pt x="922376" y="701399"/>
                </a:lnTo>
                <a:close/>
              </a:path>
              <a:path w="1106170" h="920115">
                <a:moveTo>
                  <a:pt x="929972" y="646862"/>
                </a:moveTo>
                <a:lnTo>
                  <a:pt x="926200" y="679424"/>
                </a:lnTo>
                <a:lnTo>
                  <a:pt x="927483" y="657315"/>
                </a:lnTo>
                <a:lnTo>
                  <a:pt x="926865" y="651617"/>
                </a:lnTo>
                <a:lnTo>
                  <a:pt x="929972" y="646862"/>
                </a:lnTo>
                <a:close/>
              </a:path>
              <a:path w="1106170" h="920115">
                <a:moveTo>
                  <a:pt x="974426" y="373502"/>
                </a:moveTo>
                <a:lnTo>
                  <a:pt x="965333" y="451986"/>
                </a:lnTo>
                <a:lnTo>
                  <a:pt x="966639" y="429679"/>
                </a:lnTo>
                <a:lnTo>
                  <a:pt x="971848" y="384712"/>
                </a:lnTo>
                <a:lnTo>
                  <a:pt x="974426" y="373502"/>
                </a:lnTo>
                <a:close/>
              </a:path>
              <a:path w="1106170" h="920115">
                <a:moveTo>
                  <a:pt x="1105911" y="0"/>
                </a:moveTo>
                <a:lnTo>
                  <a:pt x="1091752" y="44967"/>
                </a:lnTo>
                <a:lnTo>
                  <a:pt x="1075981" y="103856"/>
                </a:lnTo>
                <a:lnTo>
                  <a:pt x="1069935" y="122936"/>
                </a:lnTo>
                <a:lnTo>
                  <a:pt x="1063685" y="143775"/>
                </a:lnTo>
                <a:lnTo>
                  <a:pt x="1058686" y="164854"/>
                </a:lnTo>
                <a:lnTo>
                  <a:pt x="1054949" y="186080"/>
                </a:lnTo>
                <a:lnTo>
                  <a:pt x="1049961" y="207065"/>
                </a:lnTo>
                <a:lnTo>
                  <a:pt x="1043545" y="229339"/>
                </a:lnTo>
                <a:lnTo>
                  <a:pt x="1039652" y="251906"/>
                </a:lnTo>
                <a:lnTo>
                  <a:pt x="1026766" y="307956"/>
                </a:lnTo>
                <a:lnTo>
                  <a:pt x="1025451" y="319312"/>
                </a:lnTo>
                <a:lnTo>
                  <a:pt x="1022873" y="330522"/>
                </a:lnTo>
                <a:lnTo>
                  <a:pt x="1021558" y="341879"/>
                </a:lnTo>
                <a:lnTo>
                  <a:pt x="1018507" y="357174"/>
                </a:lnTo>
                <a:lnTo>
                  <a:pt x="1052773" y="61390"/>
                </a:lnTo>
                <a:lnTo>
                  <a:pt x="1056148" y="54333"/>
                </a:lnTo>
                <a:lnTo>
                  <a:pt x="1059566" y="46896"/>
                </a:lnTo>
                <a:lnTo>
                  <a:pt x="1061745" y="39125"/>
                </a:lnTo>
                <a:lnTo>
                  <a:pt x="1066418" y="20861"/>
                </a:lnTo>
                <a:lnTo>
                  <a:pt x="1069835" y="2403"/>
                </a:lnTo>
                <a:lnTo>
                  <a:pt x="1070107" y="49"/>
                </a:lnTo>
                <a:lnTo>
                  <a:pt x="1105911" y="0"/>
                </a:lnTo>
                <a:close/>
              </a:path>
              <a:path w="1106170" h="920115">
                <a:moveTo>
                  <a:pt x="980346" y="796940"/>
                </a:moveTo>
                <a:lnTo>
                  <a:pt x="974587" y="846655"/>
                </a:lnTo>
                <a:lnTo>
                  <a:pt x="970451" y="871319"/>
                </a:lnTo>
                <a:lnTo>
                  <a:pt x="965043" y="895932"/>
                </a:lnTo>
                <a:lnTo>
                  <a:pt x="992121" y="662198"/>
                </a:lnTo>
                <a:lnTo>
                  <a:pt x="988699" y="702769"/>
                </a:lnTo>
                <a:lnTo>
                  <a:pt x="988022" y="719650"/>
                </a:lnTo>
                <a:lnTo>
                  <a:pt x="979865" y="790059"/>
                </a:lnTo>
                <a:lnTo>
                  <a:pt x="980346" y="796940"/>
                </a:lnTo>
                <a:close/>
              </a:path>
            </a:pathLst>
          </a:custGeom>
          <a:solidFill>
            <a:srgbClr val="CF61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74DDC8-4580-4694-BF51-87F25732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Organizando a conversa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ADD237E-E734-4A54-98A3-F35CE14D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beleza e as dificuldades deste mundo cada vez mais complexo (e tecnológico)</a:t>
            </a:r>
          </a:p>
          <a:p>
            <a:r>
              <a:rPr lang="pt-BR" dirty="0"/>
              <a:t>Convivência – coordenação de perspectivas é possível? </a:t>
            </a:r>
          </a:p>
          <a:p>
            <a:pPr lvl="1"/>
            <a:r>
              <a:rPr lang="pt-BR" dirty="0"/>
              <a:t>Escola e sociedade</a:t>
            </a:r>
          </a:p>
          <a:p>
            <a:r>
              <a:rPr lang="pt-BR" dirty="0"/>
              <a:t>Aprendizagem e desenvolvimento no mundo digital</a:t>
            </a:r>
          </a:p>
          <a:p>
            <a:pPr lvl="1"/>
            <a:r>
              <a:rPr lang="pt-BR" dirty="0"/>
              <a:t>Emaranhados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</p:spTree>
    <p:extLst>
      <p:ext uri="{BB962C8B-B14F-4D97-AF65-F5344CB8AC3E}">
        <p14:creationId xmlns:p14="http://schemas.microsoft.com/office/powerpoint/2010/main" val="3068927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3" y="386"/>
            <a:ext cx="9598937" cy="3164373"/>
          </a:xfrm>
          <a:custGeom>
            <a:avLst/>
            <a:gdLst/>
            <a:ahLst/>
            <a:cxnLst/>
            <a:rect l="l" t="t" r="r" b="b"/>
            <a:pathLst>
              <a:path w="9577705" h="4738370">
                <a:moveTo>
                  <a:pt x="6415516" y="3660602"/>
                </a:moveTo>
                <a:lnTo>
                  <a:pt x="8444583" y="2676919"/>
                </a:lnTo>
                <a:lnTo>
                  <a:pt x="8472169" y="2677659"/>
                </a:lnTo>
                <a:lnTo>
                  <a:pt x="8501814" y="2677401"/>
                </a:lnTo>
                <a:lnTo>
                  <a:pt x="8529673" y="2678009"/>
                </a:lnTo>
                <a:lnTo>
                  <a:pt x="8555746" y="2679482"/>
                </a:lnTo>
                <a:lnTo>
                  <a:pt x="8580035" y="2681821"/>
                </a:lnTo>
                <a:lnTo>
                  <a:pt x="8615988" y="2692618"/>
                </a:lnTo>
                <a:lnTo>
                  <a:pt x="8653579" y="2702622"/>
                </a:lnTo>
                <a:lnTo>
                  <a:pt x="8692062" y="2712193"/>
                </a:lnTo>
                <a:lnTo>
                  <a:pt x="8725153" y="2710264"/>
                </a:lnTo>
                <a:lnTo>
                  <a:pt x="8864505" y="2727389"/>
                </a:lnTo>
                <a:lnTo>
                  <a:pt x="8916496" y="2744525"/>
                </a:lnTo>
                <a:lnTo>
                  <a:pt x="9055848" y="2761651"/>
                </a:lnTo>
                <a:lnTo>
                  <a:pt x="9093661" y="2771546"/>
                </a:lnTo>
                <a:lnTo>
                  <a:pt x="9127606" y="2783317"/>
                </a:lnTo>
                <a:lnTo>
                  <a:pt x="9157385" y="2797108"/>
                </a:lnTo>
                <a:lnTo>
                  <a:pt x="9188240" y="2824491"/>
                </a:lnTo>
                <a:lnTo>
                  <a:pt x="9198864" y="2833454"/>
                </a:lnTo>
                <a:lnTo>
                  <a:pt x="9210232" y="2842057"/>
                </a:lnTo>
                <a:lnTo>
                  <a:pt x="9222493" y="2850227"/>
                </a:lnTo>
                <a:lnTo>
                  <a:pt x="9235795" y="2857892"/>
                </a:lnTo>
                <a:lnTo>
                  <a:pt x="9267022" y="2885094"/>
                </a:lnTo>
                <a:lnTo>
                  <a:pt x="9289882" y="2902239"/>
                </a:lnTo>
                <a:lnTo>
                  <a:pt x="9308278" y="2921548"/>
                </a:lnTo>
                <a:lnTo>
                  <a:pt x="9326114" y="2955243"/>
                </a:lnTo>
                <a:lnTo>
                  <a:pt x="9326411" y="2955099"/>
                </a:lnTo>
                <a:lnTo>
                  <a:pt x="9332844" y="2966094"/>
                </a:lnTo>
                <a:lnTo>
                  <a:pt x="9334332" y="2965372"/>
                </a:lnTo>
                <a:lnTo>
                  <a:pt x="9341955" y="2975790"/>
                </a:lnTo>
                <a:lnTo>
                  <a:pt x="9370504" y="3004291"/>
                </a:lnTo>
                <a:lnTo>
                  <a:pt x="9394440" y="3035028"/>
                </a:lnTo>
                <a:lnTo>
                  <a:pt x="9417484" y="3066198"/>
                </a:lnTo>
                <a:lnTo>
                  <a:pt x="9443354" y="3095997"/>
                </a:lnTo>
                <a:lnTo>
                  <a:pt x="9457708" y="3117266"/>
                </a:lnTo>
                <a:lnTo>
                  <a:pt x="9463546" y="3128550"/>
                </a:lnTo>
                <a:lnTo>
                  <a:pt x="9471948" y="3152704"/>
                </a:lnTo>
                <a:lnTo>
                  <a:pt x="9471834" y="3166873"/>
                </a:lnTo>
                <a:lnTo>
                  <a:pt x="9473654" y="3180104"/>
                </a:lnTo>
                <a:lnTo>
                  <a:pt x="9475772" y="3193191"/>
                </a:lnTo>
                <a:lnTo>
                  <a:pt x="9479081" y="3205701"/>
                </a:lnTo>
                <a:lnTo>
                  <a:pt x="9484472" y="3217201"/>
                </a:lnTo>
                <a:lnTo>
                  <a:pt x="9490533" y="3228376"/>
                </a:lnTo>
                <a:lnTo>
                  <a:pt x="9499307" y="3252350"/>
                </a:lnTo>
                <a:lnTo>
                  <a:pt x="9501053" y="3265617"/>
                </a:lnTo>
                <a:lnTo>
                  <a:pt x="9502650" y="3278957"/>
                </a:lnTo>
                <a:lnTo>
                  <a:pt x="9512501" y="3316523"/>
                </a:lnTo>
                <a:lnTo>
                  <a:pt x="9517853" y="3342156"/>
                </a:lnTo>
                <a:lnTo>
                  <a:pt x="9524692" y="3367067"/>
                </a:lnTo>
                <a:lnTo>
                  <a:pt x="9539007" y="3402469"/>
                </a:lnTo>
                <a:lnTo>
                  <a:pt x="9551412" y="3438796"/>
                </a:lnTo>
                <a:lnTo>
                  <a:pt x="9564634" y="3488841"/>
                </a:lnTo>
                <a:lnTo>
                  <a:pt x="9572980" y="3541250"/>
                </a:lnTo>
                <a:lnTo>
                  <a:pt x="9576299" y="3596096"/>
                </a:lnTo>
                <a:lnTo>
                  <a:pt x="9568896" y="3642026"/>
                </a:lnTo>
                <a:lnTo>
                  <a:pt x="9560974" y="3688208"/>
                </a:lnTo>
                <a:lnTo>
                  <a:pt x="9562172" y="3744082"/>
                </a:lnTo>
                <a:lnTo>
                  <a:pt x="9560420" y="3787272"/>
                </a:lnTo>
                <a:lnTo>
                  <a:pt x="9565808" y="3841115"/>
                </a:lnTo>
                <a:lnTo>
                  <a:pt x="9566265" y="3883235"/>
                </a:lnTo>
                <a:lnTo>
                  <a:pt x="9577281" y="3920236"/>
                </a:lnTo>
                <a:lnTo>
                  <a:pt x="9575317" y="3949415"/>
                </a:lnTo>
                <a:lnTo>
                  <a:pt x="9567997" y="3981191"/>
                </a:lnTo>
                <a:lnTo>
                  <a:pt x="9547196" y="4033617"/>
                </a:lnTo>
                <a:lnTo>
                  <a:pt x="9538923" y="4051741"/>
                </a:lnTo>
                <a:lnTo>
                  <a:pt x="9538274" y="4080283"/>
                </a:lnTo>
                <a:lnTo>
                  <a:pt x="9534316" y="4096316"/>
                </a:lnTo>
                <a:lnTo>
                  <a:pt x="9537178" y="4109042"/>
                </a:lnTo>
                <a:lnTo>
                  <a:pt x="9533904" y="4110629"/>
                </a:lnTo>
                <a:lnTo>
                  <a:pt x="9535576" y="4123933"/>
                </a:lnTo>
                <a:lnTo>
                  <a:pt x="9531112" y="4126097"/>
                </a:lnTo>
                <a:lnTo>
                  <a:pt x="9521957" y="4158763"/>
                </a:lnTo>
                <a:lnTo>
                  <a:pt x="9507261" y="4180001"/>
                </a:lnTo>
                <a:lnTo>
                  <a:pt x="9498105" y="4212667"/>
                </a:lnTo>
                <a:lnTo>
                  <a:pt x="9483410" y="4233905"/>
                </a:lnTo>
                <a:lnTo>
                  <a:pt x="9480345" y="4249505"/>
                </a:lnTo>
                <a:lnTo>
                  <a:pt x="9471293" y="4253893"/>
                </a:lnTo>
                <a:lnTo>
                  <a:pt x="9467484" y="4269853"/>
                </a:lnTo>
                <a:lnTo>
                  <a:pt x="9457986" y="4274458"/>
                </a:lnTo>
                <a:lnTo>
                  <a:pt x="9432577" y="4300889"/>
                </a:lnTo>
                <a:lnTo>
                  <a:pt x="9422643" y="4319819"/>
                </a:lnTo>
                <a:lnTo>
                  <a:pt x="9407169" y="4327321"/>
                </a:lnTo>
                <a:lnTo>
                  <a:pt x="9364946" y="4361904"/>
                </a:lnTo>
                <a:lnTo>
                  <a:pt x="9295153" y="4452195"/>
                </a:lnTo>
                <a:lnTo>
                  <a:pt x="9254716" y="4485912"/>
                </a:lnTo>
                <a:lnTo>
                  <a:pt x="9247187" y="4503676"/>
                </a:lnTo>
                <a:lnTo>
                  <a:pt x="9234267" y="4509939"/>
                </a:lnTo>
                <a:lnTo>
                  <a:pt x="9227185" y="4527487"/>
                </a:lnTo>
                <a:lnTo>
                  <a:pt x="9220549" y="4544817"/>
                </a:lnTo>
                <a:lnTo>
                  <a:pt x="9204092" y="4566909"/>
                </a:lnTo>
                <a:lnTo>
                  <a:pt x="9186594" y="4589506"/>
                </a:lnTo>
                <a:lnTo>
                  <a:pt x="8947533" y="4705402"/>
                </a:lnTo>
                <a:lnTo>
                  <a:pt x="8893578" y="4703331"/>
                </a:lnTo>
                <a:lnTo>
                  <a:pt x="8800982" y="4719994"/>
                </a:lnTo>
                <a:lnTo>
                  <a:pt x="8750994" y="4716000"/>
                </a:lnTo>
                <a:lnTo>
                  <a:pt x="8702066" y="4711494"/>
                </a:lnTo>
                <a:lnTo>
                  <a:pt x="8654062" y="4706538"/>
                </a:lnTo>
                <a:lnTo>
                  <a:pt x="8606751" y="4701247"/>
                </a:lnTo>
                <a:lnTo>
                  <a:pt x="8462138" y="4686672"/>
                </a:lnTo>
                <a:lnTo>
                  <a:pt x="8419538" y="4679097"/>
                </a:lnTo>
                <a:lnTo>
                  <a:pt x="8378278" y="4670872"/>
                </a:lnTo>
                <a:lnTo>
                  <a:pt x="8338505" y="4661926"/>
                </a:lnTo>
                <a:lnTo>
                  <a:pt x="8300369" y="4652187"/>
                </a:lnTo>
                <a:lnTo>
                  <a:pt x="8269971" y="4638697"/>
                </a:lnTo>
                <a:lnTo>
                  <a:pt x="8239126" y="4625423"/>
                </a:lnTo>
                <a:lnTo>
                  <a:pt x="8213523" y="4623721"/>
                </a:lnTo>
                <a:lnTo>
                  <a:pt x="8182232" y="4610663"/>
                </a:lnTo>
                <a:lnTo>
                  <a:pt x="8138329" y="4603720"/>
                </a:lnTo>
                <a:lnTo>
                  <a:pt x="8089811" y="4584900"/>
                </a:lnTo>
                <a:lnTo>
                  <a:pt x="8042087" y="4565695"/>
                </a:lnTo>
                <a:lnTo>
                  <a:pt x="7995025" y="4546169"/>
                </a:lnTo>
                <a:lnTo>
                  <a:pt x="7954032" y="4537815"/>
                </a:lnTo>
                <a:lnTo>
                  <a:pt x="7907895" y="4517841"/>
                </a:lnTo>
                <a:lnTo>
                  <a:pt x="7853954" y="4487537"/>
                </a:lnTo>
                <a:lnTo>
                  <a:pt x="7804943" y="4468956"/>
                </a:lnTo>
                <a:lnTo>
                  <a:pt x="7655778" y="4414247"/>
                </a:lnTo>
                <a:lnTo>
                  <a:pt x="7619924" y="4403401"/>
                </a:lnTo>
                <a:lnTo>
                  <a:pt x="7581058" y="4379902"/>
                </a:lnTo>
                <a:lnTo>
                  <a:pt x="7544276" y="4355392"/>
                </a:lnTo>
                <a:lnTo>
                  <a:pt x="7509131" y="4330089"/>
                </a:lnTo>
                <a:lnTo>
                  <a:pt x="7470702" y="4306378"/>
                </a:lnTo>
                <a:lnTo>
                  <a:pt x="7427615" y="4270812"/>
                </a:lnTo>
                <a:lnTo>
                  <a:pt x="7385497" y="4234775"/>
                </a:lnTo>
                <a:lnTo>
                  <a:pt x="7344438" y="4198226"/>
                </a:lnTo>
                <a:lnTo>
                  <a:pt x="7304525" y="4161121"/>
                </a:lnTo>
                <a:lnTo>
                  <a:pt x="7265846" y="4123417"/>
                </a:lnTo>
                <a:lnTo>
                  <a:pt x="7236256" y="4095421"/>
                </a:lnTo>
                <a:lnTo>
                  <a:pt x="7205029" y="4068218"/>
                </a:lnTo>
                <a:lnTo>
                  <a:pt x="7172909" y="4041449"/>
                </a:lnTo>
                <a:lnTo>
                  <a:pt x="7140641" y="4014751"/>
                </a:lnTo>
                <a:lnTo>
                  <a:pt x="7086737" y="3984428"/>
                </a:lnTo>
                <a:lnTo>
                  <a:pt x="7054454" y="3971852"/>
                </a:lnTo>
                <a:lnTo>
                  <a:pt x="7016779" y="3947775"/>
                </a:lnTo>
                <a:lnTo>
                  <a:pt x="6984347" y="3935271"/>
                </a:lnTo>
                <a:lnTo>
                  <a:pt x="6945631" y="3911699"/>
                </a:lnTo>
                <a:lnTo>
                  <a:pt x="6900864" y="3891061"/>
                </a:lnTo>
                <a:lnTo>
                  <a:pt x="6853086" y="3857768"/>
                </a:lnTo>
                <a:lnTo>
                  <a:pt x="6812336" y="3835182"/>
                </a:lnTo>
                <a:lnTo>
                  <a:pt x="6766492" y="3800952"/>
                </a:lnTo>
                <a:lnTo>
                  <a:pt x="6718697" y="3767668"/>
                </a:lnTo>
                <a:lnTo>
                  <a:pt x="6674221" y="3746889"/>
                </a:lnTo>
                <a:lnTo>
                  <a:pt x="6627634" y="3727133"/>
                </a:lnTo>
                <a:lnTo>
                  <a:pt x="6579049" y="3708345"/>
                </a:lnTo>
                <a:lnTo>
                  <a:pt x="6528576" y="3690473"/>
                </a:lnTo>
                <a:lnTo>
                  <a:pt x="6476326" y="3673463"/>
                </a:lnTo>
                <a:lnTo>
                  <a:pt x="6427951" y="3668687"/>
                </a:lnTo>
                <a:lnTo>
                  <a:pt x="6415516" y="3660602"/>
                </a:lnTo>
                <a:close/>
              </a:path>
              <a:path w="9577705" h="4738370">
                <a:moveTo>
                  <a:pt x="4737590" y="0"/>
                </a:moveTo>
                <a:lnTo>
                  <a:pt x="6832280" y="691"/>
                </a:lnTo>
                <a:lnTo>
                  <a:pt x="6835489" y="13250"/>
                </a:lnTo>
                <a:lnTo>
                  <a:pt x="6842413" y="52234"/>
                </a:lnTo>
                <a:lnTo>
                  <a:pt x="6849486" y="91146"/>
                </a:lnTo>
                <a:lnTo>
                  <a:pt x="6851912" y="118198"/>
                </a:lnTo>
                <a:lnTo>
                  <a:pt x="6861514" y="155884"/>
                </a:lnTo>
                <a:lnTo>
                  <a:pt x="6873388" y="206582"/>
                </a:lnTo>
                <a:lnTo>
                  <a:pt x="6882793" y="258478"/>
                </a:lnTo>
                <a:lnTo>
                  <a:pt x="6885159" y="299672"/>
                </a:lnTo>
                <a:lnTo>
                  <a:pt x="6892536" y="352551"/>
                </a:lnTo>
                <a:lnTo>
                  <a:pt x="6900353" y="405215"/>
                </a:lnTo>
                <a:lnTo>
                  <a:pt x="6904042" y="445768"/>
                </a:lnTo>
                <a:lnTo>
                  <a:pt x="6906507" y="458687"/>
                </a:lnTo>
                <a:lnTo>
                  <a:pt x="6908377" y="471894"/>
                </a:lnTo>
                <a:lnTo>
                  <a:pt x="6905302" y="473385"/>
                </a:lnTo>
                <a:lnTo>
                  <a:pt x="6909553" y="485438"/>
                </a:lnTo>
                <a:lnTo>
                  <a:pt x="6919006" y="523196"/>
                </a:lnTo>
                <a:lnTo>
                  <a:pt x="6930280" y="574186"/>
                </a:lnTo>
                <a:lnTo>
                  <a:pt x="6933931" y="614757"/>
                </a:lnTo>
                <a:lnTo>
                  <a:pt x="6937135" y="655545"/>
                </a:lnTo>
                <a:lnTo>
                  <a:pt x="6944715" y="708325"/>
                </a:lnTo>
                <a:lnTo>
                  <a:pt x="6946158" y="749967"/>
                </a:lnTo>
                <a:lnTo>
                  <a:pt x="6952547" y="803324"/>
                </a:lnTo>
                <a:lnTo>
                  <a:pt x="6952800" y="845543"/>
                </a:lnTo>
                <a:lnTo>
                  <a:pt x="6957418" y="885645"/>
                </a:lnTo>
                <a:lnTo>
                  <a:pt x="6962631" y="925459"/>
                </a:lnTo>
                <a:lnTo>
                  <a:pt x="6960519" y="954711"/>
                </a:lnTo>
                <a:lnTo>
                  <a:pt x="6959780" y="997410"/>
                </a:lnTo>
                <a:lnTo>
                  <a:pt x="6959815" y="1011507"/>
                </a:lnTo>
                <a:lnTo>
                  <a:pt x="6969179" y="1063422"/>
                </a:lnTo>
                <a:lnTo>
                  <a:pt x="6974754" y="1088947"/>
                </a:lnTo>
                <a:lnTo>
                  <a:pt x="6979595" y="1128941"/>
                </a:lnTo>
                <a:lnTo>
                  <a:pt x="6976069" y="1158878"/>
                </a:lnTo>
                <a:lnTo>
                  <a:pt x="6977786" y="1200387"/>
                </a:lnTo>
                <a:lnTo>
                  <a:pt x="6981734" y="1240814"/>
                </a:lnTo>
                <a:lnTo>
                  <a:pt x="6982637" y="1254490"/>
                </a:lnTo>
                <a:lnTo>
                  <a:pt x="6981903" y="1268960"/>
                </a:lnTo>
                <a:lnTo>
                  <a:pt x="6980276" y="1283862"/>
                </a:lnTo>
                <a:lnTo>
                  <a:pt x="6978501" y="1298836"/>
                </a:lnTo>
                <a:lnTo>
                  <a:pt x="6975297" y="1328617"/>
                </a:lnTo>
                <a:lnTo>
                  <a:pt x="6974474" y="1357244"/>
                </a:lnTo>
                <a:lnTo>
                  <a:pt x="6976032" y="1384716"/>
                </a:lnTo>
                <a:lnTo>
                  <a:pt x="6979970" y="1411034"/>
                </a:lnTo>
                <a:lnTo>
                  <a:pt x="6992360" y="1461482"/>
                </a:lnTo>
                <a:lnTo>
                  <a:pt x="7005464" y="1539812"/>
                </a:lnTo>
                <a:lnTo>
                  <a:pt x="7017854" y="1590260"/>
                </a:lnTo>
                <a:lnTo>
                  <a:pt x="7021619" y="1616663"/>
                </a:lnTo>
                <a:lnTo>
                  <a:pt x="7031073" y="1654421"/>
                </a:lnTo>
                <a:lnTo>
                  <a:pt x="7041419" y="1691746"/>
                </a:lnTo>
                <a:lnTo>
                  <a:pt x="7047862" y="1716850"/>
                </a:lnTo>
                <a:lnTo>
                  <a:pt x="7060118" y="1753249"/>
                </a:lnTo>
                <a:lnTo>
                  <a:pt x="7065644" y="1778798"/>
                </a:lnTo>
                <a:lnTo>
                  <a:pt x="7081044" y="1841901"/>
                </a:lnTo>
                <a:lnTo>
                  <a:pt x="7089977" y="1879911"/>
                </a:lnTo>
                <a:lnTo>
                  <a:pt x="7099208" y="1917777"/>
                </a:lnTo>
                <a:lnTo>
                  <a:pt x="7105279" y="1943062"/>
                </a:lnTo>
                <a:lnTo>
                  <a:pt x="7121354" y="1977610"/>
                </a:lnTo>
                <a:lnTo>
                  <a:pt x="7126100" y="1989422"/>
                </a:lnTo>
                <a:lnTo>
                  <a:pt x="7124116" y="1990384"/>
                </a:lnTo>
                <a:lnTo>
                  <a:pt x="7130039" y="2015741"/>
                </a:lnTo>
                <a:lnTo>
                  <a:pt x="7128402" y="2016534"/>
                </a:lnTo>
                <a:lnTo>
                  <a:pt x="7132008" y="2028900"/>
                </a:lnTo>
                <a:lnTo>
                  <a:pt x="7130669" y="2029549"/>
                </a:lnTo>
                <a:lnTo>
                  <a:pt x="7136358" y="2040905"/>
                </a:lnTo>
                <a:lnTo>
                  <a:pt x="7156401" y="2073529"/>
                </a:lnTo>
                <a:lnTo>
                  <a:pt x="7173170" y="2107741"/>
                </a:lnTo>
                <a:lnTo>
                  <a:pt x="7189344" y="2142241"/>
                </a:lnTo>
                <a:lnTo>
                  <a:pt x="7223567" y="2196218"/>
                </a:lnTo>
                <a:lnTo>
                  <a:pt x="7247007" y="2227196"/>
                </a:lnTo>
                <a:lnTo>
                  <a:pt x="7271340" y="2257740"/>
                </a:lnTo>
                <a:lnTo>
                  <a:pt x="7295525" y="2288357"/>
                </a:lnTo>
                <a:lnTo>
                  <a:pt x="7297112" y="2287588"/>
                </a:lnTo>
                <a:lnTo>
                  <a:pt x="7302652" y="2299016"/>
                </a:lnTo>
                <a:lnTo>
                  <a:pt x="7305826" y="2297477"/>
                </a:lnTo>
                <a:lnTo>
                  <a:pt x="7347959" y="2333506"/>
                </a:lnTo>
                <a:lnTo>
                  <a:pt x="7385750" y="2371640"/>
                </a:lnTo>
                <a:lnTo>
                  <a:pt x="7421332" y="2410845"/>
                </a:lnTo>
                <a:lnTo>
                  <a:pt x="7456837" y="2450087"/>
                </a:lnTo>
                <a:lnTo>
                  <a:pt x="7494399" y="2488332"/>
                </a:lnTo>
                <a:lnTo>
                  <a:pt x="7532444" y="2526343"/>
                </a:lnTo>
                <a:lnTo>
                  <a:pt x="7566548" y="2552151"/>
                </a:lnTo>
                <a:lnTo>
                  <a:pt x="7602709" y="2576961"/>
                </a:lnTo>
                <a:lnTo>
                  <a:pt x="7646925" y="2611980"/>
                </a:lnTo>
                <a:lnTo>
                  <a:pt x="7688571" y="2634132"/>
                </a:lnTo>
                <a:lnTo>
                  <a:pt x="7724971" y="2644713"/>
                </a:lnTo>
                <a:lnTo>
                  <a:pt x="7770036" y="2665206"/>
                </a:lnTo>
                <a:lnTo>
                  <a:pt x="7812834" y="2672686"/>
                </a:lnTo>
                <a:lnTo>
                  <a:pt x="7853514" y="2667078"/>
                </a:lnTo>
                <a:lnTo>
                  <a:pt x="7887325" y="2664800"/>
                </a:lnTo>
                <a:lnTo>
                  <a:pt x="7926081" y="2674239"/>
                </a:lnTo>
                <a:lnTo>
                  <a:pt x="7990727" y="2671126"/>
                </a:lnTo>
                <a:lnTo>
                  <a:pt x="8014172" y="2673874"/>
                </a:lnTo>
                <a:lnTo>
                  <a:pt x="8037915" y="2676477"/>
                </a:lnTo>
                <a:lnTo>
                  <a:pt x="8062252" y="2678792"/>
                </a:lnTo>
                <a:lnTo>
                  <a:pt x="8087483" y="2680674"/>
                </a:lnTo>
                <a:lnTo>
                  <a:pt x="8178684" y="2664688"/>
                </a:lnTo>
                <a:lnTo>
                  <a:pt x="8228281" y="2668871"/>
                </a:lnTo>
                <a:lnTo>
                  <a:pt x="8277085" y="2673438"/>
                </a:lnTo>
                <a:lnTo>
                  <a:pt x="8373018" y="2683386"/>
                </a:lnTo>
                <a:lnTo>
                  <a:pt x="8397926" y="2685424"/>
                </a:lnTo>
                <a:lnTo>
                  <a:pt x="8423578" y="2687102"/>
                </a:lnTo>
                <a:lnTo>
                  <a:pt x="6402323" y="3666998"/>
                </a:lnTo>
                <a:lnTo>
                  <a:pt x="6389889" y="3658912"/>
                </a:lnTo>
                <a:lnTo>
                  <a:pt x="6296426" y="3661881"/>
                </a:lnTo>
                <a:lnTo>
                  <a:pt x="6246544" y="3657837"/>
                </a:lnTo>
                <a:lnTo>
                  <a:pt x="6202049" y="3665294"/>
                </a:lnTo>
                <a:lnTo>
                  <a:pt x="6151938" y="3661360"/>
                </a:lnTo>
                <a:lnTo>
                  <a:pt x="6100246" y="3658192"/>
                </a:lnTo>
                <a:lnTo>
                  <a:pt x="6006974" y="3675183"/>
                </a:lnTo>
                <a:lnTo>
                  <a:pt x="5954224" y="3672529"/>
                </a:lnTo>
                <a:lnTo>
                  <a:pt x="5858438" y="3690738"/>
                </a:lnTo>
                <a:lnTo>
                  <a:pt x="5768993" y="3705873"/>
                </a:lnTo>
                <a:lnTo>
                  <a:pt x="5719103" y="3701832"/>
                </a:lnTo>
                <a:lnTo>
                  <a:pt x="5675199" y="3709003"/>
                </a:lnTo>
                <a:lnTo>
                  <a:pt x="5621063" y="3707020"/>
                </a:lnTo>
                <a:lnTo>
                  <a:pt x="5522424" y="3726612"/>
                </a:lnTo>
                <a:lnTo>
                  <a:pt x="5466688" y="3725405"/>
                </a:lnTo>
                <a:lnTo>
                  <a:pt x="5415807" y="3735959"/>
                </a:lnTo>
                <a:lnTo>
                  <a:pt x="5372154" y="3757121"/>
                </a:lnTo>
                <a:lnTo>
                  <a:pt x="5224577" y="3786325"/>
                </a:lnTo>
                <a:lnTo>
                  <a:pt x="5180163" y="3807857"/>
                </a:lnTo>
                <a:lnTo>
                  <a:pt x="5047707" y="3829730"/>
                </a:lnTo>
                <a:lnTo>
                  <a:pt x="5009591" y="3848208"/>
                </a:lnTo>
                <a:lnTo>
                  <a:pt x="4815724" y="3885739"/>
                </a:lnTo>
                <a:lnTo>
                  <a:pt x="4772590" y="3906650"/>
                </a:lnTo>
                <a:lnTo>
                  <a:pt x="4674796" y="3925833"/>
                </a:lnTo>
                <a:lnTo>
                  <a:pt x="4631918" y="3946620"/>
                </a:lnTo>
                <a:lnTo>
                  <a:pt x="4583352" y="3956051"/>
                </a:lnTo>
                <a:lnTo>
                  <a:pt x="4496259" y="3998273"/>
                </a:lnTo>
                <a:lnTo>
                  <a:pt x="4448476" y="4007325"/>
                </a:lnTo>
                <a:lnTo>
                  <a:pt x="4405699" y="4028062"/>
                </a:lnTo>
                <a:lnTo>
                  <a:pt x="4357078" y="4037520"/>
                </a:lnTo>
                <a:lnTo>
                  <a:pt x="3827314" y="4294347"/>
                </a:lnTo>
                <a:lnTo>
                  <a:pt x="3790825" y="4297923"/>
                </a:lnTo>
                <a:lnTo>
                  <a:pt x="3543704" y="4417727"/>
                </a:lnTo>
                <a:lnTo>
                  <a:pt x="3491667" y="4428840"/>
                </a:lnTo>
                <a:lnTo>
                  <a:pt x="3409136" y="4468851"/>
                </a:lnTo>
                <a:lnTo>
                  <a:pt x="3320470" y="4497722"/>
                </a:lnTo>
                <a:lnTo>
                  <a:pt x="3238535" y="4537444"/>
                </a:lnTo>
                <a:lnTo>
                  <a:pt x="3202046" y="4541020"/>
                </a:lnTo>
                <a:lnTo>
                  <a:pt x="3017741" y="4630370"/>
                </a:lnTo>
                <a:lnTo>
                  <a:pt x="2918774" y="4650122"/>
                </a:lnTo>
                <a:lnTo>
                  <a:pt x="2641115" y="4700047"/>
                </a:lnTo>
                <a:lnTo>
                  <a:pt x="2620076" y="4696133"/>
                </a:lnTo>
                <a:lnTo>
                  <a:pt x="2604428" y="4703719"/>
                </a:lnTo>
                <a:lnTo>
                  <a:pt x="2582942" y="4700022"/>
                </a:lnTo>
                <a:lnTo>
                  <a:pt x="2525681" y="4727781"/>
                </a:lnTo>
                <a:lnTo>
                  <a:pt x="2500748" y="4725755"/>
                </a:lnTo>
                <a:lnTo>
                  <a:pt x="2481653" y="4735012"/>
                </a:lnTo>
                <a:lnTo>
                  <a:pt x="2462771" y="4730053"/>
                </a:lnTo>
                <a:lnTo>
                  <a:pt x="2449132" y="4736665"/>
                </a:lnTo>
                <a:lnTo>
                  <a:pt x="2429952" y="4731849"/>
                </a:lnTo>
                <a:lnTo>
                  <a:pt x="2416611" y="4738317"/>
                </a:lnTo>
                <a:lnTo>
                  <a:pt x="2399911" y="4732299"/>
                </a:lnTo>
                <a:lnTo>
                  <a:pt x="2388454" y="4737854"/>
                </a:lnTo>
                <a:lnTo>
                  <a:pt x="2372052" y="4731692"/>
                </a:lnTo>
                <a:lnTo>
                  <a:pt x="2357138" y="4724808"/>
                </a:lnTo>
                <a:lnTo>
                  <a:pt x="2333370" y="4722217"/>
                </a:lnTo>
                <a:lnTo>
                  <a:pt x="2307371" y="4720708"/>
                </a:lnTo>
                <a:lnTo>
                  <a:pt x="2280479" y="4719631"/>
                </a:lnTo>
                <a:lnTo>
                  <a:pt x="2254033" y="4718338"/>
                </a:lnTo>
                <a:lnTo>
                  <a:pt x="2197102" y="4703597"/>
                </a:lnTo>
                <a:lnTo>
                  <a:pt x="2147274" y="4699526"/>
                </a:lnTo>
                <a:lnTo>
                  <a:pt x="2093542" y="4683234"/>
                </a:lnTo>
                <a:lnTo>
                  <a:pt x="2047061" y="4677540"/>
                </a:lnTo>
                <a:lnTo>
                  <a:pt x="1996826" y="4659553"/>
                </a:lnTo>
                <a:lnTo>
                  <a:pt x="1948450" y="4640664"/>
                </a:lnTo>
                <a:lnTo>
                  <a:pt x="1896469" y="4609409"/>
                </a:lnTo>
                <a:lnTo>
                  <a:pt x="1852036" y="4588609"/>
                </a:lnTo>
                <a:lnTo>
                  <a:pt x="1804699" y="4555103"/>
                </a:lnTo>
                <a:lnTo>
                  <a:pt x="1720883" y="4511054"/>
                </a:lnTo>
                <a:lnTo>
                  <a:pt x="1673212" y="4477709"/>
                </a:lnTo>
                <a:lnTo>
                  <a:pt x="1630860" y="4455901"/>
                </a:lnTo>
                <a:lnTo>
                  <a:pt x="1588230" y="4434226"/>
                </a:lnTo>
                <a:lnTo>
                  <a:pt x="1539727" y="4401285"/>
                </a:lnTo>
                <a:lnTo>
                  <a:pt x="1509601" y="4387663"/>
                </a:lnTo>
                <a:lnTo>
                  <a:pt x="1476315" y="4361458"/>
                </a:lnTo>
                <a:lnTo>
                  <a:pt x="1445411" y="4334100"/>
                </a:lnTo>
                <a:lnTo>
                  <a:pt x="1416887" y="4305587"/>
                </a:lnTo>
                <a:lnTo>
                  <a:pt x="1387252" y="4277612"/>
                </a:lnTo>
                <a:lnTo>
                  <a:pt x="1352457" y="4238025"/>
                </a:lnTo>
                <a:lnTo>
                  <a:pt x="1323203" y="4209867"/>
                </a:lnTo>
                <a:lnTo>
                  <a:pt x="1293568" y="4181892"/>
                </a:lnTo>
                <a:lnTo>
                  <a:pt x="1257631" y="4142860"/>
                </a:lnTo>
                <a:lnTo>
                  <a:pt x="1218761" y="4105249"/>
                </a:lnTo>
                <a:lnTo>
                  <a:pt x="1184593" y="4079472"/>
                </a:lnTo>
                <a:lnTo>
                  <a:pt x="1144352" y="4042526"/>
                </a:lnTo>
                <a:lnTo>
                  <a:pt x="1103882" y="4005690"/>
                </a:lnTo>
                <a:lnTo>
                  <a:pt x="1063489" y="3968818"/>
                </a:lnTo>
                <a:lnTo>
                  <a:pt x="1031121" y="3942169"/>
                </a:lnTo>
                <a:lnTo>
                  <a:pt x="998307" y="3915736"/>
                </a:lnTo>
                <a:lnTo>
                  <a:pt x="959654" y="3878019"/>
                </a:lnTo>
                <a:lnTo>
                  <a:pt x="926394" y="3851803"/>
                </a:lnTo>
                <a:lnTo>
                  <a:pt x="892117" y="3826079"/>
                </a:lnTo>
                <a:lnTo>
                  <a:pt x="849918" y="3790081"/>
                </a:lnTo>
                <a:lnTo>
                  <a:pt x="810284" y="3766955"/>
                </a:lnTo>
                <a:lnTo>
                  <a:pt x="767079" y="3745559"/>
                </a:lnTo>
                <a:lnTo>
                  <a:pt x="733383" y="3733668"/>
                </a:lnTo>
                <a:lnTo>
                  <a:pt x="694146" y="3710348"/>
                </a:lnTo>
                <a:lnTo>
                  <a:pt x="626751" y="3686566"/>
                </a:lnTo>
                <a:lnTo>
                  <a:pt x="598089" y="3672234"/>
                </a:lnTo>
                <a:lnTo>
                  <a:pt x="564332" y="3646258"/>
                </a:lnTo>
                <a:lnTo>
                  <a:pt x="536413" y="3631565"/>
                </a:lnTo>
                <a:lnTo>
                  <a:pt x="508643" y="3616800"/>
                </a:lnTo>
                <a:lnTo>
                  <a:pt x="465116" y="3595561"/>
                </a:lnTo>
                <a:lnTo>
                  <a:pt x="422227" y="3574013"/>
                </a:lnTo>
                <a:lnTo>
                  <a:pt x="374491" y="3540699"/>
                </a:lnTo>
                <a:lnTo>
                  <a:pt x="333046" y="3518451"/>
                </a:lnTo>
                <a:lnTo>
                  <a:pt x="286865" y="3484384"/>
                </a:lnTo>
                <a:lnTo>
                  <a:pt x="247086" y="3461328"/>
                </a:lnTo>
                <a:lnTo>
                  <a:pt x="202682" y="3426400"/>
                </a:lnTo>
                <a:lnTo>
                  <a:pt x="161886" y="3403836"/>
                </a:lnTo>
                <a:lnTo>
                  <a:pt x="114865" y="3370177"/>
                </a:lnTo>
                <a:lnTo>
                  <a:pt x="67234" y="3336813"/>
                </a:lnTo>
                <a:lnTo>
                  <a:pt x="19069" y="3303708"/>
                </a:lnTo>
                <a:lnTo>
                  <a:pt x="1170" y="3298272"/>
                </a:lnTo>
                <a:lnTo>
                  <a:pt x="836" y="2649202"/>
                </a:lnTo>
                <a:lnTo>
                  <a:pt x="3590613" y="908893"/>
                </a:lnTo>
                <a:lnTo>
                  <a:pt x="3627837" y="876733"/>
                </a:lnTo>
                <a:lnTo>
                  <a:pt x="3732959" y="825770"/>
                </a:lnTo>
                <a:lnTo>
                  <a:pt x="3761963" y="797595"/>
                </a:lnTo>
                <a:lnTo>
                  <a:pt x="3802924" y="777738"/>
                </a:lnTo>
                <a:lnTo>
                  <a:pt x="3838420" y="746416"/>
                </a:lnTo>
                <a:lnTo>
                  <a:pt x="3962750" y="686141"/>
                </a:lnTo>
                <a:lnTo>
                  <a:pt x="4003112" y="652460"/>
                </a:lnTo>
                <a:lnTo>
                  <a:pt x="4048271" y="630567"/>
                </a:lnTo>
                <a:lnTo>
                  <a:pt x="4127061" y="564142"/>
                </a:lnTo>
                <a:lnTo>
                  <a:pt x="4170075" y="529176"/>
                </a:lnTo>
                <a:lnTo>
                  <a:pt x="4218552" y="505675"/>
                </a:lnTo>
                <a:lnTo>
                  <a:pt x="4261336" y="470819"/>
                </a:lnTo>
                <a:lnTo>
                  <a:pt x="4298352" y="424646"/>
                </a:lnTo>
                <a:lnTo>
                  <a:pt x="4340604" y="390049"/>
                </a:lnTo>
                <a:lnTo>
                  <a:pt x="4527978" y="228643"/>
                </a:lnTo>
                <a:lnTo>
                  <a:pt x="4559532" y="185118"/>
                </a:lnTo>
                <a:lnTo>
                  <a:pt x="4669757" y="89340"/>
                </a:lnTo>
                <a:lnTo>
                  <a:pt x="4700551" y="46183"/>
                </a:lnTo>
                <a:lnTo>
                  <a:pt x="4736654" y="14567"/>
                </a:lnTo>
                <a:lnTo>
                  <a:pt x="4737590" y="0"/>
                </a:lnTo>
                <a:close/>
              </a:path>
              <a:path w="9577705" h="4738370">
                <a:moveTo>
                  <a:pt x="3891345" y="4263305"/>
                </a:moveTo>
                <a:lnTo>
                  <a:pt x="3989995" y="4215481"/>
                </a:lnTo>
                <a:lnTo>
                  <a:pt x="3962453" y="4242946"/>
                </a:lnTo>
                <a:lnTo>
                  <a:pt x="3929669" y="4258840"/>
                </a:lnTo>
                <a:lnTo>
                  <a:pt x="3891345" y="4263305"/>
                </a:lnTo>
                <a:close/>
              </a:path>
              <a:path w="9577705" h="4738370">
                <a:moveTo>
                  <a:pt x="0" y="1026528"/>
                </a:moveTo>
                <a:lnTo>
                  <a:pt x="27954" y="1012976"/>
                </a:lnTo>
                <a:lnTo>
                  <a:pt x="86135" y="1012998"/>
                </a:lnTo>
                <a:lnTo>
                  <a:pt x="190333" y="990710"/>
                </a:lnTo>
                <a:lnTo>
                  <a:pt x="282305" y="974350"/>
                </a:lnTo>
                <a:lnTo>
                  <a:pt x="406726" y="956372"/>
                </a:lnTo>
                <a:lnTo>
                  <a:pt x="453417" y="947850"/>
                </a:lnTo>
                <a:lnTo>
                  <a:pt x="504201" y="951458"/>
                </a:lnTo>
                <a:lnTo>
                  <a:pt x="548074" y="944303"/>
                </a:lnTo>
                <a:lnTo>
                  <a:pt x="596191" y="949203"/>
                </a:lnTo>
                <a:lnTo>
                  <a:pt x="643090" y="954694"/>
                </a:lnTo>
                <a:lnTo>
                  <a:pt x="696215" y="971281"/>
                </a:lnTo>
                <a:lnTo>
                  <a:pt x="934136" y="997075"/>
                </a:lnTo>
                <a:lnTo>
                  <a:pt x="991260" y="1011722"/>
                </a:lnTo>
                <a:lnTo>
                  <a:pt x="1201404" y="1022755"/>
                </a:lnTo>
                <a:lnTo>
                  <a:pt x="1285463" y="1038459"/>
                </a:lnTo>
                <a:lnTo>
                  <a:pt x="1626560" y="1070689"/>
                </a:lnTo>
                <a:lnTo>
                  <a:pt x="1681200" y="1086541"/>
                </a:lnTo>
                <a:lnTo>
                  <a:pt x="1722482" y="1080641"/>
                </a:lnTo>
                <a:lnTo>
                  <a:pt x="1865997" y="1095748"/>
                </a:lnTo>
                <a:lnTo>
                  <a:pt x="1908041" y="1089479"/>
                </a:lnTo>
                <a:lnTo>
                  <a:pt x="1936892" y="1089606"/>
                </a:lnTo>
                <a:lnTo>
                  <a:pt x="1998944" y="1101864"/>
                </a:lnTo>
                <a:lnTo>
                  <a:pt x="2027795" y="1101991"/>
                </a:lnTo>
                <a:lnTo>
                  <a:pt x="2105520" y="1106652"/>
                </a:lnTo>
                <a:lnTo>
                  <a:pt x="2147004" y="1114768"/>
                </a:lnTo>
                <a:lnTo>
                  <a:pt x="2183245" y="1111312"/>
                </a:lnTo>
                <a:lnTo>
                  <a:pt x="2282646" y="1119578"/>
                </a:lnTo>
                <a:lnTo>
                  <a:pt x="2326806" y="1112283"/>
                </a:lnTo>
                <a:lnTo>
                  <a:pt x="2475908" y="1124682"/>
                </a:lnTo>
                <a:lnTo>
                  <a:pt x="2520068" y="1117387"/>
                </a:lnTo>
                <a:lnTo>
                  <a:pt x="2619469" y="1125652"/>
                </a:lnTo>
                <a:lnTo>
                  <a:pt x="2656503" y="1121812"/>
                </a:lnTo>
                <a:lnTo>
                  <a:pt x="2771774" y="1108270"/>
                </a:lnTo>
                <a:lnTo>
                  <a:pt x="2830316" y="1108117"/>
                </a:lnTo>
                <a:lnTo>
                  <a:pt x="2936090" y="1085065"/>
                </a:lnTo>
                <a:lnTo>
                  <a:pt x="2994861" y="1084801"/>
                </a:lnTo>
                <a:lnTo>
                  <a:pt x="3048624" y="1072851"/>
                </a:lnTo>
                <a:lnTo>
                  <a:pt x="3080516" y="1057390"/>
                </a:lnTo>
                <a:lnTo>
                  <a:pt x="3192215" y="1045580"/>
                </a:lnTo>
                <a:lnTo>
                  <a:pt x="3263011" y="1039486"/>
                </a:lnTo>
                <a:lnTo>
                  <a:pt x="3323917" y="1009959"/>
                </a:lnTo>
                <a:lnTo>
                  <a:pt x="3372222" y="1000654"/>
                </a:lnTo>
                <a:lnTo>
                  <a:pt x="3457390" y="959365"/>
                </a:lnTo>
                <a:lnTo>
                  <a:pt x="3505445" y="950182"/>
                </a:lnTo>
                <a:lnTo>
                  <a:pt x="836" y="2649202"/>
                </a:lnTo>
                <a:lnTo>
                  <a:pt x="218" y="1449834"/>
                </a:lnTo>
                <a:lnTo>
                  <a:pt x="789707" y="1067093"/>
                </a:lnTo>
                <a:lnTo>
                  <a:pt x="784167" y="1055665"/>
                </a:lnTo>
                <a:lnTo>
                  <a:pt x="780992" y="1057204"/>
                </a:lnTo>
                <a:lnTo>
                  <a:pt x="772278" y="1047315"/>
                </a:lnTo>
                <a:lnTo>
                  <a:pt x="203" y="1421614"/>
                </a:lnTo>
                <a:lnTo>
                  <a:pt x="123" y="1266402"/>
                </a:lnTo>
                <a:lnTo>
                  <a:pt x="570082" y="990088"/>
                </a:lnTo>
                <a:lnTo>
                  <a:pt x="564542" y="978660"/>
                </a:lnTo>
                <a:lnTo>
                  <a:pt x="116" y="1252292"/>
                </a:lnTo>
                <a:lnTo>
                  <a:pt x="0" y="1026528"/>
                </a:lnTo>
                <a:close/>
              </a:path>
              <a:path w="9577705" h="4738370">
                <a:moveTo>
                  <a:pt x="203" y="1421614"/>
                </a:moveTo>
                <a:lnTo>
                  <a:pt x="772278" y="1047315"/>
                </a:lnTo>
                <a:lnTo>
                  <a:pt x="768296" y="1063360"/>
                </a:lnTo>
                <a:lnTo>
                  <a:pt x="771470" y="1061821"/>
                </a:lnTo>
                <a:lnTo>
                  <a:pt x="780184" y="1071710"/>
                </a:lnTo>
                <a:lnTo>
                  <a:pt x="218" y="1449834"/>
                </a:lnTo>
                <a:lnTo>
                  <a:pt x="203" y="1421614"/>
                </a:lnTo>
                <a:close/>
              </a:path>
              <a:path w="9577705" h="4738370">
                <a:moveTo>
                  <a:pt x="116" y="1252292"/>
                </a:moveTo>
                <a:lnTo>
                  <a:pt x="556606" y="982507"/>
                </a:lnTo>
                <a:lnTo>
                  <a:pt x="562146" y="993935"/>
                </a:lnTo>
                <a:lnTo>
                  <a:pt x="123" y="1266402"/>
                </a:lnTo>
                <a:lnTo>
                  <a:pt x="116" y="1252292"/>
                </a:lnTo>
                <a:close/>
              </a:path>
            </a:pathLst>
          </a:custGeom>
          <a:solidFill>
            <a:srgbClr val="EFD5C8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52" y="839976"/>
            <a:ext cx="6527548" cy="144496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491091" marR="3387" indent="-483047">
              <a:spcBef>
                <a:spcPts val="67"/>
              </a:spcBef>
            </a:pPr>
            <a:r>
              <a:rPr lang="pt-BR" sz="4667" spc="217" dirty="0">
                <a:latin typeface="Trebuchet MS"/>
                <a:cs typeface="Trebuchet MS"/>
              </a:rPr>
              <a:t>Eixos norteadores transversais</a:t>
            </a:r>
            <a:endParaRPr sz="4667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12519" y="5540305"/>
            <a:ext cx="3590290" cy="1540933"/>
            <a:chOff x="12902865" y="7979052"/>
            <a:chExt cx="5385435" cy="2311400"/>
          </a:xfrm>
        </p:grpSpPr>
        <p:sp>
          <p:nvSpPr>
            <p:cNvPr id="5" name="object 5"/>
            <p:cNvSpPr/>
            <p:nvPr/>
          </p:nvSpPr>
          <p:spPr>
            <a:xfrm>
              <a:off x="15272311" y="7979052"/>
              <a:ext cx="3011805" cy="2311400"/>
            </a:xfrm>
            <a:custGeom>
              <a:avLst/>
              <a:gdLst/>
              <a:ahLst/>
              <a:cxnLst/>
              <a:rect l="l" t="t" r="r" b="b"/>
              <a:pathLst>
                <a:path w="3011805" h="2311400">
                  <a:moveTo>
                    <a:pt x="1959949" y="2310917"/>
                  </a:moveTo>
                  <a:lnTo>
                    <a:pt x="1389653" y="2308900"/>
                  </a:lnTo>
                  <a:lnTo>
                    <a:pt x="1354951" y="2281288"/>
                  </a:lnTo>
                  <a:lnTo>
                    <a:pt x="1329683" y="2240835"/>
                  </a:lnTo>
                  <a:lnTo>
                    <a:pt x="1293049" y="2206722"/>
                  </a:lnTo>
                  <a:lnTo>
                    <a:pt x="1256721" y="2173636"/>
                  </a:lnTo>
                  <a:lnTo>
                    <a:pt x="1184572" y="2109174"/>
                  </a:lnTo>
                  <a:lnTo>
                    <a:pt x="1150447" y="2083502"/>
                  </a:lnTo>
                  <a:lnTo>
                    <a:pt x="1048680" y="2008538"/>
                  </a:lnTo>
                  <a:lnTo>
                    <a:pt x="1034775" y="2006329"/>
                  </a:lnTo>
                  <a:lnTo>
                    <a:pt x="1031244" y="1994447"/>
                  </a:lnTo>
                  <a:lnTo>
                    <a:pt x="1017644" y="1993264"/>
                  </a:lnTo>
                  <a:lnTo>
                    <a:pt x="984242" y="1970025"/>
                  </a:lnTo>
                  <a:lnTo>
                    <a:pt x="937343" y="1945955"/>
                  </a:lnTo>
                  <a:lnTo>
                    <a:pt x="902077" y="1916443"/>
                  </a:lnTo>
                  <a:lnTo>
                    <a:pt x="867048" y="1887729"/>
                  </a:lnTo>
                  <a:lnTo>
                    <a:pt x="832326" y="1860051"/>
                  </a:lnTo>
                  <a:lnTo>
                    <a:pt x="797452" y="1831860"/>
                  </a:lnTo>
                  <a:lnTo>
                    <a:pt x="750235" y="1806716"/>
                  </a:lnTo>
                  <a:lnTo>
                    <a:pt x="715005" y="1777327"/>
                  </a:lnTo>
                  <a:lnTo>
                    <a:pt x="680894" y="1751702"/>
                  </a:lnTo>
                  <a:lnTo>
                    <a:pt x="647036" y="1726933"/>
                  </a:lnTo>
                  <a:lnTo>
                    <a:pt x="613416" y="1702962"/>
                  </a:lnTo>
                  <a:lnTo>
                    <a:pt x="580017" y="1679732"/>
                  </a:lnTo>
                  <a:lnTo>
                    <a:pt x="564716" y="1672827"/>
                  </a:lnTo>
                  <a:lnTo>
                    <a:pt x="561539" y="1662134"/>
                  </a:lnTo>
                  <a:lnTo>
                    <a:pt x="546086" y="1654716"/>
                  </a:lnTo>
                  <a:lnTo>
                    <a:pt x="530481" y="1646784"/>
                  </a:lnTo>
                  <a:lnTo>
                    <a:pt x="493531" y="1611606"/>
                  </a:lnTo>
                  <a:lnTo>
                    <a:pt x="456884" y="1577450"/>
                  </a:lnTo>
                  <a:lnTo>
                    <a:pt x="408237" y="1547495"/>
                  </a:lnTo>
                  <a:lnTo>
                    <a:pt x="371808" y="1514069"/>
                  </a:lnTo>
                  <a:lnTo>
                    <a:pt x="323118" y="1483968"/>
                  </a:lnTo>
                  <a:lnTo>
                    <a:pt x="287683" y="1453890"/>
                  </a:lnTo>
                  <a:lnTo>
                    <a:pt x="251971" y="1422877"/>
                  </a:lnTo>
                  <a:lnTo>
                    <a:pt x="215964" y="1390872"/>
                  </a:lnTo>
                  <a:lnTo>
                    <a:pt x="179644" y="1357816"/>
                  </a:lnTo>
                  <a:lnTo>
                    <a:pt x="130579" y="1281865"/>
                  </a:lnTo>
                  <a:lnTo>
                    <a:pt x="93613" y="1246631"/>
                  </a:lnTo>
                  <a:lnTo>
                    <a:pt x="80723" y="1203250"/>
                  </a:lnTo>
                  <a:lnTo>
                    <a:pt x="55320" y="1162345"/>
                  </a:lnTo>
                  <a:lnTo>
                    <a:pt x="0" y="976162"/>
                  </a:lnTo>
                  <a:lnTo>
                    <a:pt x="332" y="932692"/>
                  </a:lnTo>
                  <a:lnTo>
                    <a:pt x="14235" y="890306"/>
                  </a:lnTo>
                  <a:lnTo>
                    <a:pt x="29388" y="852124"/>
                  </a:lnTo>
                  <a:lnTo>
                    <a:pt x="57817" y="814034"/>
                  </a:lnTo>
                  <a:lnTo>
                    <a:pt x="110304" y="767736"/>
                  </a:lnTo>
                  <a:lnTo>
                    <a:pt x="132079" y="751843"/>
                  </a:lnTo>
                  <a:lnTo>
                    <a:pt x="167265" y="736495"/>
                  </a:lnTo>
                  <a:lnTo>
                    <a:pt x="215213" y="719510"/>
                  </a:lnTo>
                  <a:lnTo>
                    <a:pt x="264272" y="706262"/>
                  </a:lnTo>
                  <a:lnTo>
                    <a:pt x="302146" y="699962"/>
                  </a:lnTo>
                  <a:lnTo>
                    <a:pt x="464760" y="1247243"/>
                  </a:lnTo>
                  <a:lnTo>
                    <a:pt x="478741" y="1249709"/>
                  </a:lnTo>
                  <a:lnTo>
                    <a:pt x="506437" y="1298329"/>
                  </a:lnTo>
                  <a:lnTo>
                    <a:pt x="619939" y="1412790"/>
                  </a:lnTo>
                  <a:lnTo>
                    <a:pt x="657378" y="1449615"/>
                  </a:lnTo>
                  <a:lnTo>
                    <a:pt x="694536" y="1485493"/>
                  </a:lnTo>
                  <a:lnTo>
                    <a:pt x="713850" y="1505904"/>
                  </a:lnTo>
                  <a:lnTo>
                    <a:pt x="729458" y="1513845"/>
                  </a:lnTo>
                  <a:lnTo>
                    <a:pt x="732621" y="1524491"/>
                  </a:lnTo>
                  <a:lnTo>
                    <a:pt x="780867" y="1553095"/>
                  </a:lnTo>
                  <a:lnTo>
                    <a:pt x="829773" y="1583923"/>
                  </a:lnTo>
                  <a:lnTo>
                    <a:pt x="866743" y="1619168"/>
                  </a:lnTo>
                  <a:lnTo>
                    <a:pt x="915700" y="1650167"/>
                  </a:lnTo>
                  <a:lnTo>
                    <a:pt x="984685" y="1703983"/>
                  </a:lnTo>
                  <a:lnTo>
                    <a:pt x="1018991" y="1730264"/>
                  </a:lnTo>
                  <a:lnTo>
                    <a:pt x="1052857" y="1755061"/>
                  </a:lnTo>
                  <a:lnTo>
                    <a:pt x="1068677" y="1763715"/>
                  </a:lnTo>
                  <a:lnTo>
                    <a:pt x="1084684" y="1772996"/>
                  </a:lnTo>
                  <a:lnTo>
                    <a:pt x="1116917" y="1792300"/>
                  </a:lnTo>
                  <a:lnTo>
                    <a:pt x="1120388" y="1803982"/>
                  </a:lnTo>
                  <a:lnTo>
                    <a:pt x="1136118" y="1812332"/>
                  </a:lnTo>
                  <a:lnTo>
                    <a:pt x="1139640" y="1824185"/>
                  </a:lnTo>
                  <a:lnTo>
                    <a:pt x="1155183" y="1831907"/>
                  </a:lnTo>
                  <a:lnTo>
                    <a:pt x="1467827" y="2036928"/>
                  </a:lnTo>
                  <a:lnTo>
                    <a:pt x="1469985" y="2044190"/>
                  </a:lnTo>
                  <a:lnTo>
                    <a:pt x="1484249" y="2047606"/>
                  </a:lnTo>
                  <a:lnTo>
                    <a:pt x="1486203" y="2054184"/>
                  </a:lnTo>
                  <a:lnTo>
                    <a:pt x="1500128" y="2056460"/>
                  </a:lnTo>
                  <a:lnTo>
                    <a:pt x="1544578" y="2072289"/>
                  </a:lnTo>
                  <a:lnTo>
                    <a:pt x="1577379" y="2093503"/>
                  </a:lnTo>
                  <a:lnTo>
                    <a:pt x="1643675" y="2138270"/>
                  </a:lnTo>
                  <a:lnTo>
                    <a:pt x="1673194" y="2148440"/>
                  </a:lnTo>
                  <a:lnTo>
                    <a:pt x="1707546" y="2174872"/>
                  </a:lnTo>
                  <a:lnTo>
                    <a:pt x="1736963" y="2184699"/>
                  </a:lnTo>
                  <a:lnTo>
                    <a:pt x="1752665" y="2192954"/>
                  </a:lnTo>
                  <a:lnTo>
                    <a:pt x="1756209" y="2204883"/>
                  </a:lnTo>
                  <a:lnTo>
                    <a:pt x="1771962" y="2213309"/>
                  </a:lnTo>
                  <a:lnTo>
                    <a:pt x="1787765" y="2221906"/>
                  </a:lnTo>
                  <a:lnTo>
                    <a:pt x="1836078" y="2250738"/>
                  </a:lnTo>
                  <a:lnTo>
                    <a:pt x="1883968" y="2278144"/>
                  </a:lnTo>
                  <a:lnTo>
                    <a:pt x="1943387" y="2299766"/>
                  </a:lnTo>
                  <a:lnTo>
                    <a:pt x="1959949" y="2310917"/>
                  </a:lnTo>
                  <a:close/>
                </a:path>
                <a:path w="3011805" h="2311400">
                  <a:moveTo>
                    <a:pt x="3004689" y="75026"/>
                  </a:moveTo>
                  <a:lnTo>
                    <a:pt x="3006368" y="80674"/>
                  </a:lnTo>
                  <a:lnTo>
                    <a:pt x="3010393" y="896825"/>
                  </a:lnTo>
                  <a:lnTo>
                    <a:pt x="3011756" y="901413"/>
                  </a:lnTo>
                  <a:lnTo>
                    <a:pt x="3001649" y="911988"/>
                  </a:lnTo>
                  <a:lnTo>
                    <a:pt x="3003785" y="919174"/>
                  </a:lnTo>
                  <a:lnTo>
                    <a:pt x="2977533" y="964591"/>
                  </a:lnTo>
                  <a:lnTo>
                    <a:pt x="2950714" y="1008098"/>
                  </a:lnTo>
                  <a:lnTo>
                    <a:pt x="2935560" y="1046277"/>
                  </a:lnTo>
                  <a:lnTo>
                    <a:pt x="2907784" y="1086561"/>
                  </a:lnTo>
                  <a:lnTo>
                    <a:pt x="2879617" y="1125534"/>
                  </a:lnTo>
                  <a:lnTo>
                    <a:pt x="2851121" y="1163394"/>
                  </a:lnTo>
                  <a:lnTo>
                    <a:pt x="2822353" y="1200342"/>
                  </a:lnTo>
                  <a:lnTo>
                    <a:pt x="2781199" y="1240195"/>
                  </a:lnTo>
                  <a:lnTo>
                    <a:pt x="2752941" y="1278859"/>
                  </a:lnTo>
                  <a:lnTo>
                    <a:pt x="2711902" y="1319097"/>
                  </a:lnTo>
                  <a:lnTo>
                    <a:pt x="2670255" y="1357291"/>
                  </a:lnTo>
                  <a:lnTo>
                    <a:pt x="2628002" y="1393441"/>
                  </a:lnTo>
                  <a:lnTo>
                    <a:pt x="2585140" y="1427547"/>
                  </a:lnTo>
                  <a:lnTo>
                    <a:pt x="2541540" y="1459163"/>
                  </a:lnTo>
                  <a:lnTo>
                    <a:pt x="2484206" y="1489150"/>
                  </a:lnTo>
                  <a:lnTo>
                    <a:pt x="2437351" y="1509816"/>
                  </a:lnTo>
                  <a:lnTo>
                    <a:pt x="2388667" y="1524323"/>
                  </a:lnTo>
                  <a:lnTo>
                    <a:pt x="2339162" y="1536071"/>
                  </a:lnTo>
                  <a:lnTo>
                    <a:pt x="2289320" y="1546681"/>
                  </a:lnTo>
                  <a:lnTo>
                    <a:pt x="2239104" y="1556035"/>
                  </a:lnTo>
                  <a:lnTo>
                    <a:pt x="2188481" y="1564017"/>
                  </a:lnTo>
                  <a:lnTo>
                    <a:pt x="2137415" y="1570510"/>
                  </a:lnTo>
                  <a:lnTo>
                    <a:pt x="2111223" y="1571537"/>
                  </a:lnTo>
                  <a:lnTo>
                    <a:pt x="2084404" y="1570455"/>
                  </a:lnTo>
                  <a:lnTo>
                    <a:pt x="2057076" y="1567662"/>
                  </a:lnTo>
                  <a:lnTo>
                    <a:pt x="2029359" y="1563556"/>
                  </a:lnTo>
                  <a:lnTo>
                    <a:pt x="1985861" y="1550932"/>
                  </a:lnTo>
                  <a:lnTo>
                    <a:pt x="1929634" y="1540055"/>
                  </a:lnTo>
                  <a:lnTo>
                    <a:pt x="1884948" y="1523430"/>
                  </a:lnTo>
                  <a:lnTo>
                    <a:pt x="1839551" y="1504410"/>
                  </a:lnTo>
                  <a:lnTo>
                    <a:pt x="1793364" y="1482733"/>
                  </a:lnTo>
                  <a:lnTo>
                    <a:pt x="1746652" y="1459291"/>
                  </a:lnTo>
                  <a:lnTo>
                    <a:pt x="1700316" y="1437115"/>
                  </a:lnTo>
                  <a:lnTo>
                    <a:pt x="1642139" y="1419672"/>
                  </a:lnTo>
                  <a:lnTo>
                    <a:pt x="1596421" y="1399575"/>
                  </a:lnTo>
                  <a:lnTo>
                    <a:pt x="1550944" y="1380289"/>
                  </a:lnTo>
                  <a:lnTo>
                    <a:pt x="1505663" y="1361662"/>
                  </a:lnTo>
                  <a:lnTo>
                    <a:pt x="1461177" y="1345710"/>
                  </a:lnTo>
                  <a:lnTo>
                    <a:pt x="1416352" y="1328616"/>
                  </a:lnTo>
                  <a:lnTo>
                    <a:pt x="1371391" y="1311067"/>
                  </a:lnTo>
                  <a:lnTo>
                    <a:pt x="1326498" y="1293745"/>
                  </a:lnTo>
                  <a:lnTo>
                    <a:pt x="1264449" y="1263274"/>
                  </a:lnTo>
                  <a:lnTo>
                    <a:pt x="1221428" y="1252254"/>
                  </a:lnTo>
                  <a:lnTo>
                    <a:pt x="1190904" y="1238701"/>
                  </a:lnTo>
                  <a:lnTo>
                    <a:pt x="1161481" y="1228855"/>
                  </a:lnTo>
                  <a:lnTo>
                    <a:pt x="1131566" y="1217355"/>
                  </a:lnTo>
                  <a:lnTo>
                    <a:pt x="1113588" y="1201439"/>
                  </a:lnTo>
                  <a:lnTo>
                    <a:pt x="1083453" y="1189198"/>
                  </a:lnTo>
                  <a:lnTo>
                    <a:pt x="1037489" y="1168270"/>
                  </a:lnTo>
                  <a:lnTo>
                    <a:pt x="992046" y="1149099"/>
                  </a:lnTo>
                  <a:lnTo>
                    <a:pt x="947227" y="1132024"/>
                  </a:lnTo>
                  <a:lnTo>
                    <a:pt x="903130" y="1117383"/>
                  </a:lnTo>
                  <a:lnTo>
                    <a:pt x="847683" y="1109129"/>
                  </a:lnTo>
                  <a:lnTo>
                    <a:pt x="805333" y="1100368"/>
                  </a:lnTo>
                  <a:lnTo>
                    <a:pt x="751952" y="1099068"/>
                  </a:lnTo>
                  <a:lnTo>
                    <a:pt x="711782" y="1097642"/>
                  </a:lnTo>
                  <a:lnTo>
                    <a:pt x="660516" y="1103461"/>
                  </a:lnTo>
                  <a:lnTo>
                    <a:pt x="610369" y="1113048"/>
                  </a:lnTo>
                  <a:lnTo>
                    <a:pt x="561383" y="1126539"/>
                  </a:lnTo>
                  <a:lnTo>
                    <a:pt x="525772" y="1140458"/>
                  </a:lnTo>
                  <a:lnTo>
                    <a:pt x="479230" y="1162175"/>
                  </a:lnTo>
                  <a:lnTo>
                    <a:pt x="452494" y="1205962"/>
                  </a:lnTo>
                  <a:lnTo>
                    <a:pt x="302146" y="699962"/>
                  </a:lnTo>
                  <a:lnTo>
                    <a:pt x="314771" y="697862"/>
                  </a:lnTo>
                  <a:lnTo>
                    <a:pt x="367040" y="695418"/>
                  </a:lnTo>
                  <a:lnTo>
                    <a:pt x="421409" y="700041"/>
                  </a:lnTo>
                  <a:lnTo>
                    <a:pt x="476336" y="706543"/>
                  </a:lnTo>
                  <a:lnTo>
                    <a:pt x="519340" y="717508"/>
                  </a:lnTo>
                  <a:lnTo>
                    <a:pt x="562501" y="728999"/>
                  </a:lnTo>
                  <a:lnTo>
                    <a:pt x="617896" y="737077"/>
                  </a:lnTo>
                  <a:lnTo>
                    <a:pt x="661083" y="748656"/>
                  </a:lnTo>
                  <a:lnTo>
                    <a:pt x="719352" y="766406"/>
                  </a:lnTo>
                  <a:lnTo>
                    <a:pt x="765286" y="787232"/>
                  </a:lnTo>
                  <a:lnTo>
                    <a:pt x="811381" y="808599"/>
                  </a:lnTo>
                  <a:lnTo>
                    <a:pt x="857958" y="831589"/>
                  </a:lnTo>
                  <a:lnTo>
                    <a:pt x="905339" y="857282"/>
                  </a:lnTo>
                  <a:lnTo>
                    <a:pt x="953844" y="886760"/>
                  </a:lnTo>
                  <a:lnTo>
                    <a:pt x="986021" y="905874"/>
                  </a:lnTo>
                  <a:lnTo>
                    <a:pt x="1005956" y="928376"/>
                  </a:lnTo>
                  <a:lnTo>
                    <a:pt x="1069970" y="965463"/>
                  </a:lnTo>
                  <a:lnTo>
                    <a:pt x="1105934" y="997323"/>
                  </a:lnTo>
                  <a:lnTo>
                    <a:pt x="1153708" y="1024338"/>
                  </a:lnTo>
                  <a:lnTo>
                    <a:pt x="1201186" y="1050361"/>
                  </a:lnTo>
                  <a:lnTo>
                    <a:pt x="1248439" y="1075624"/>
                  </a:lnTo>
                  <a:lnTo>
                    <a:pt x="1295536" y="1100362"/>
                  </a:lnTo>
                  <a:lnTo>
                    <a:pt x="1343117" y="1126733"/>
                  </a:lnTo>
                  <a:lnTo>
                    <a:pt x="1402534" y="1148345"/>
                  </a:lnTo>
                  <a:lnTo>
                    <a:pt x="1449506" y="1172662"/>
                  </a:lnTo>
                  <a:lnTo>
                    <a:pt x="1496274" y="1196295"/>
                  </a:lnTo>
                  <a:lnTo>
                    <a:pt x="1539156" y="1206849"/>
                  </a:lnTo>
                  <a:lnTo>
                    <a:pt x="1612069" y="1229293"/>
                  </a:lnTo>
                  <a:lnTo>
                    <a:pt x="1688866" y="1264810"/>
                  </a:lnTo>
                  <a:lnTo>
                    <a:pt x="1746400" y="1280086"/>
                  </a:lnTo>
                  <a:lnTo>
                    <a:pt x="1803344" y="1293376"/>
                  </a:lnTo>
                  <a:lnTo>
                    <a:pt x="1847663" y="1308765"/>
                  </a:lnTo>
                  <a:lnTo>
                    <a:pt x="1903843" y="1319486"/>
                  </a:lnTo>
                  <a:lnTo>
                    <a:pt x="1958307" y="1324430"/>
                  </a:lnTo>
                  <a:lnTo>
                    <a:pt x="1997812" y="1323618"/>
                  </a:lnTo>
                  <a:lnTo>
                    <a:pt x="2046697" y="1309787"/>
                  </a:lnTo>
                  <a:lnTo>
                    <a:pt x="2092780" y="1286524"/>
                  </a:lnTo>
                  <a:lnTo>
                    <a:pt x="2136052" y="1253800"/>
                  </a:lnTo>
                  <a:lnTo>
                    <a:pt x="2144563" y="1237854"/>
                  </a:lnTo>
                  <a:lnTo>
                    <a:pt x="2165095" y="1217778"/>
                  </a:lnTo>
                  <a:lnTo>
                    <a:pt x="2185662" y="1197817"/>
                  </a:lnTo>
                  <a:lnTo>
                    <a:pt x="2206448" y="1178596"/>
                  </a:lnTo>
                  <a:lnTo>
                    <a:pt x="2248761" y="1142646"/>
                  </a:lnTo>
                  <a:lnTo>
                    <a:pt x="2278695" y="1109621"/>
                  </a:lnTo>
                  <a:lnTo>
                    <a:pt x="2320613" y="1072341"/>
                  </a:lnTo>
                  <a:lnTo>
                    <a:pt x="2350183" y="1038092"/>
                  </a:lnTo>
                  <a:lnTo>
                    <a:pt x="2391769" y="999694"/>
                  </a:lnTo>
                  <a:lnTo>
                    <a:pt x="2421039" y="964435"/>
                  </a:lnTo>
                  <a:lnTo>
                    <a:pt x="2462356" y="925133"/>
                  </a:lnTo>
                  <a:lnTo>
                    <a:pt x="2481736" y="901179"/>
                  </a:lnTo>
                  <a:lnTo>
                    <a:pt x="2500591" y="875457"/>
                  </a:lnTo>
                  <a:lnTo>
                    <a:pt x="2519208" y="848936"/>
                  </a:lnTo>
                  <a:lnTo>
                    <a:pt x="2537876" y="822587"/>
                  </a:lnTo>
                  <a:lnTo>
                    <a:pt x="2544777" y="801223"/>
                  </a:lnTo>
                  <a:lnTo>
                    <a:pt x="2563124" y="773791"/>
                  </a:lnTo>
                  <a:lnTo>
                    <a:pt x="2568652" y="747808"/>
                  </a:lnTo>
                  <a:lnTo>
                    <a:pt x="2561448" y="723560"/>
                  </a:lnTo>
                  <a:lnTo>
                    <a:pt x="2571773" y="669133"/>
                  </a:lnTo>
                  <a:lnTo>
                    <a:pt x="2565923" y="515675"/>
                  </a:lnTo>
                  <a:lnTo>
                    <a:pt x="2566331" y="472459"/>
                  </a:lnTo>
                  <a:lnTo>
                    <a:pt x="2462169" y="121900"/>
                  </a:lnTo>
                  <a:lnTo>
                    <a:pt x="2477544" y="84468"/>
                  </a:lnTo>
                  <a:lnTo>
                    <a:pt x="2513384" y="26731"/>
                  </a:lnTo>
                  <a:lnTo>
                    <a:pt x="2547892" y="9102"/>
                  </a:lnTo>
                  <a:lnTo>
                    <a:pt x="2585366" y="1454"/>
                  </a:lnTo>
                  <a:lnTo>
                    <a:pt x="2638098" y="568"/>
                  </a:lnTo>
                  <a:lnTo>
                    <a:pt x="2704173" y="0"/>
                  </a:lnTo>
                  <a:lnTo>
                    <a:pt x="2759057" y="6356"/>
                  </a:lnTo>
                  <a:lnTo>
                    <a:pt x="2814737" y="15393"/>
                  </a:lnTo>
                  <a:lnTo>
                    <a:pt x="2816166" y="20203"/>
                  </a:lnTo>
                  <a:lnTo>
                    <a:pt x="2830074" y="22422"/>
                  </a:lnTo>
                  <a:lnTo>
                    <a:pt x="2844118" y="25097"/>
                  </a:lnTo>
                  <a:lnTo>
                    <a:pt x="2845953" y="31275"/>
                  </a:lnTo>
                  <a:lnTo>
                    <a:pt x="2876616" y="45294"/>
                  </a:lnTo>
                  <a:lnTo>
                    <a:pt x="2906805" y="57717"/>
                  </a:lnTo>
                  <a:lnTo>
                    <a:pt x="2948557" y="64468"/>
                  </a:lnTo>
                  <a:lnTo>
                    <a:pt x="2977390" y="72328"/>
                  </a:lnTo>
                  <a:lnTo>
                    <a:pt x="3004689" y="75026"/>
                  </a:lnTo>
                  <a:close/>
                </a:path>
                <a:path w="3011805" h="2311400">
                  <a:moveTo>
                    <a:pt x="2462169" y="121900"/>
                  </a:moveTo>
                  <a:lnTo>
                    <a:pt x="2542867" y="393491"/>
                  </a:lnTo>
                  <a:lnTo>
                    <a:pt x="2518927" y="357509"/>
                  </a:lnTo>
                  <a:lnTo>
                    <a:pt x="2509271" y="325011"/>
                  </a:lnTo>
                  <a:lnTo>
                    <a:pt x="2487390" y="295959"/>
                  </a:lnTo>
                  <a:lnTo>
                    <a:pt x="2457393" y="195005"/>
                  </a:lnTo>
                  <a:lnTo>
                    <a:pt x="2459527" y="157597"/>
                  </a:lnTo>
                  <a:lnTo>
                    <a:pt x="2462169" y="121900"/>
                  </a:lnTo>
                  <a:close/>
                </a:path>
              </a:pathLst>
            </a:custGeom>
            <a:solidFill>
              <a:srgbClr val="EFD5C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902865" y="8611390"/>
              <a:ext cx="5385435" cy="1282700"/>
            </a:xfrm>
            <a:custGeom>
              <a:avLst/>
              <a:gdLst/>
              <a:ahLst/>
              <a:cxnLst/>
              <a:rect l="l" t="t" r="r" b="b"/>
              <a:pathLst>
                <a:path w="5385434" h="1282700">
                  <a:moveTo>
                    <a:pt x="4098885" y="12699"/>
                  </a:moveTo>
                  <a:lnTo>
                    <a:pt x="3883233" y="12699"/>
                  </a:lnTo>
                  <a:lnTo>
                    <a:pt x="3911347" y="0"/>
                  </a:lnTo>
                  <a:lnTo>
                    <a:pt x="4078729" y="0"/>
                  </a:lnTo>
                  <a:lnTo>
                    <a:pt x="4098885" y="12699"/>
                  </a:lnTo>
                  <a:close/>
                </a:path>
                <a:path w="5385434" h="1282700">
                  <a:moveTo>
                    <a:pt x="3130865" y="863599"/>
                  </a:moveTo>
                  <a:lnTo>
                    <a:pt x="2854250" y="863599"/>
                  </a:lnTo>
                  <a:lnTo>
                    <a:pt x="2821106" y="850899"/>
                  </a:lnTo>
                  <a:lnTo>
                    <a:pt x="2788402" y="850899"/>
                  </a:lnTo>
                  <a:lnTo>
                    <a:pt x="2724310" y="825499"/>
                  </a:lnTo>
                  <a:lnTo>
                    <a:pt x="2982727" y="825499"/>
                  </a:lnTo>
                  <a:lnTo>
                    <a:pt x="3004054" y="812799"/>
                  </a:lnTo>
                  <a:lnTo>
                    <a:pt x="3025162" y="812799"/>
                  </a:lnTo>
                  <a:lnTo>
                    <a:pt x="3044898" y="800099"/>
                  </a:lnTo>
                  <a:lnTo>
                    <a:pt x="3063646" y="787399"/>
                  </a:lnTo>
                  <a:lnTo>
                    <a:pt x="3081297" y="774699"/>
                  </a:lnTo>
                  <a:lnTo>
                    <a:pt x="3097741" y="761999"/>
                  </a:lnTo>
                  <a:lnTo>
                    <a:pt x="3110033" y="761999"/>
                  </a:lnTo>
                  <a:lnTo>
                    <a:pt x="3116179" y="749299"/>
                  </a:lnTo>
                  <a:lnTo>
                    <a:pt x="3122324" y="749299"/>
                  </a:lnTo>
                  <a:lnTo>
                    <a:pt x="3139061" y="736599"/>
                  </a:lnTo>
                  <a:lnTo>
                    <a:pt x="3154370" y="723899"/>
                  </a:lnTo>
                  <a:lnTo>
                    <a:pt x="3168583" y="711199"/>
                  </a:lnTo>
                  <a:lnTo>
                    <a:pt x="3194373" y="673099"/>
                  </a:lnTo>
                  <a:lnTo>
                    <a:pt x="3207049" y="660399"/>
                  </a:lnTo>
                  <a:lnTo>
                    <a:pt x="3220383" y="647699"/>
                  </a:lnTo>
                  <a:lnTo>
                    <a:pt x="3234705" y="634999"/>
                  </a:lnTo>
                  <a:lnTo>
                    <a:pt x="3255136" y="609599"/>
                  </a:lnTo>
                  <a:lnTo>
                    <a:pt x="3292486" y="571499"/>
                  </a:lnTo>
                  <a:lnTo>
                    <a:pt x="3334920" y="507999"/>
                  </a:lnTo>
                  <a:lnTo>
                    <a:pt x="3358024" y="469899"/>
                  </a:lnTo>
                  <a:lnTo>
                    <a:pt x="3379835" y="431799"/>
                  </a:lnTo>
                  <a:lnTo>
                    <a:pt x="3401253" y="393699"/>
                  </a:lnTo>
                  <a:lnTo>
                    <a:pt x="3423176" y="355599"/>
                  </a:lnTo>
                  <a:lnTo>
                    <a:pt x="3432139" y="330199"/>
                  </a:lnTo>
                  <a:lnTo>
                    <a:pt x="3450503" y="304799"/>
                  </a:lnTo>
                  <a:lnTo>
                    <a:pt x="3459466" y="292099"/>
                  </a:lnTo>
                  <a:lnTo>
                    <a:pt x="3484293" y="241299"/>
                  </a:lnTo>
                  <a:lnTo>
                    <a:pt x="3512266" y="203199"/>
                  </a:lnTo>
                  <a:lnTo>
                    <a:pt x="3543161" y="165099"/>
                  </a:lnTo>
                  <a:lnTo>
                    <a:pt x="3576754" y="126999"/>
                  </a:lnTo>
                  <a:lnTo>
                    <a:pt x="3630853" y="88899"/>
                  </a:lnTo>
                  <a:lnTo>
                    <a:pt x="3670435" y="63499"/>
                  </a:lnTo>
                  <a:lnTo>
                    <a:pt x="3809301" y="12699"/>
                  </a:lnTo>
                  <a:lnTo>
                    <a:pt x="4118823" y="12699"/>
                  </a:lnTo>
                  <a:lnTo>
                    <a:pt x="4138321" y="25399"/>
                  </a:lnTo>
                  <a:lnTo>
                    <a:pt x="4157161" y="25399"/>
                  </a:lnTo>
                  <a:lnTo>
                    <a:pt x="4166526" y="38099"/>
                  </a:lnTo>
                  <a:lnTo>
                    <a:pt x="4201242" y="38099"/>
                  </a:lnTo>
                  <a:lnTo>
                    <a:pt x="4228569" y="50799"/>
                  </a:lnTo>
                  <a:lnTo>
                    <a:pt x="4281247" y="76199"/>
                  </a:lnTo>
                  <a:lnTo>
                    <a:pt x="4302868" y="88899"/>
                  </a:lnTo>
                  <a:lnTo>
                    <a:pt x="4322512" y="114299"/>
                  </a:lnTo>
                  <a:lnTo>
                    <a:pt x="4340840" y="126999"/>
                  </a:lnTo>
                  <a:lnTo>
                    <a:pt x="4358509" y="139699"/>
                  </a:lnTo>
                  <a:lnTo>
                    <a:pt x="4369849" y="152399"/>
                  </a:lnTo>
                  <a:lnTo>
                    <a:pt x="4381629" y="165099"/>
                  </a:lnTo>
                  <a:lnTo>
                    <a:pt x="4394725" y="177799"/>
                  </a:lnTo>
                  <a:lnTo>
                    <a:pt x="4165355" y="177799"/>
                  </a:lnTo>
                  <a:lnTo>
                    <a:pt x="4127602" y="190499"/>
                  </a:lnTo>
                  <a:lnTo>
                    <a:pt x="3993473" y="190499"/>
                  </a:lnTo>
                  <a:lnTo>
                    <a:pt x="3972932" y="203199"/>
                  </a:lnTo>
                  <a:lnTo>
                    <a:pt x="3932399" y="203199"/>
                  </a:lnTo>
                  <a:lnTo>
                    <a:pt x="3911328" y="215899"/>
                  </a:lnTo>
                  <a:lnTo>
                    <a:pt x="3890257" y="215899"/>
                  </a:lnTo>
                  <a:lnTo>
                    <a:pt x="3869185" y="228599"/>
                  </a:lnTo>
                  <a:lnTo>
                    <a:pt x="3848114" y="228599"/>
                  </a:lnTo>
                  <a:lnTo>
                    <a:pt x="3836737" y="241299"/>
                  </a:lnTo>
                  <a:lnTo>
                    <a:pt x="3814861" y="241299"/>
                  </a:lnTo>
                  <a:lnTo>
                    <a:pt x="3804800" y="253999"/>
                  </a:lnTo>
                  <a:lnTo>
                    <a:pt x="3771492" y="266699"/>
                  </a:lnTo>
                  <a:lnTo>
                    <a:pt x="3738514" y="292099"/>
                  </a:lnTo>
                  <a:lnTo>
                    <a:pt x="3706193" y="317499"/>
                  </a:lnTo>
                  <a:lnTo>
                    <a:pt x="3674860" y="342899"/>
                  </a:lnTo>
                  <a:lnTo>
                    <a:pt x="3657722" y="355599"/>
                  </a:lnTo>
                  <a:lnTo>
                    <a:pt x="3625639" y="380999"/>
                  </a:lnTo>
                  <a:lnTo>
                    <a:pt x="3577607" y="431799"/>
                  </a:lnTo>
                  <a:lnTo>
                    <a:pt x="3546823" y="482599"/>
                  </a:lnTo>
                  <a:lnTo>
                    <a:pt x="3487560" y="558799"/>
                  </a:lnTo>
                  <a:lnTo>
                    <a:pt x="3473659" y="584199"/>
                  </a:lnTo>
                  <a:lnTo>
                    <a:pt x="3466982" y="584199"/>
                  </a:lnTo>
                  <a:lnTo>
                    <a:pt x="3460635" y="596899"/>
                  </a:lnTo>
                  <a:lnTo>
                    <a:pt x="3445527" y="622299"/>
                  </a:lnTo>
                  <a:lnTo>
                    <a:pt x="3414871" y="660399"/>
                  </a:lnTo>
                  <a:lnTo>
                    <a:pt x="3399763" y="685799"/>
                  </a:lnTo>
                  <a:lnTo>
                    <a:pt x="3371293" y="723899"/>
                  </a:lnTo>
                  <a:lnTo>
                    <a:pt x="3339452" y="749299"/>
                  </a:lnTo>
                  <a:lnTo>
                    <a:pt x="3304520" y="774699"/>
                  </a:lnTo>
                  <a:lnTo>
                    <a:pt x="3266779" y="800099"/>
                  </a:lnTo>
                  <a:lnTo>
                    <a:pt x="3226510" y="825499"/>
                  </a:lnTo>
                  <a:lnTo>
                    <a:pt x="3163442" y="850899"/>
                  </a:lnTo>
                  <a:lnTo>
                    <a:pt x="3130865" y="863599"/>
                  </a:lnTo>
                  <a:close/>
                </a:path>
                <a:path w="5385434" h="1282700">
                  <a:moveTo>
                    <a:pt x="4959316" y="1219199"/>
                  </a:moveTo>
                  <a:lnTo>
                    <a:pt x="4901680" y="1219199"/>
                  </a:lnTo>
                  <a:lnTo>
                    <a:pt x="4893138" y="1193799"/>
                  </a:lnTo>
                  <a:lnTo>
                    <a:pt x="4885145" y="1168399"/>
                  </a:lnTo>
                  <a:lnTo>
                    <a:pt x="4877810" y="1142999"/>
                  </a:lnTo>
                  <a:lnTo>
                    <a:pt x="4871244" y="1117599"/>
                  </a:lnTo>
                  <a:lnTo>
                    <a:pt x="4865866" y="1104899"/>
                  </a:lnTo>
                  <a:lnTo>
                    <a:pt x="4860708" y="1079499"/>
                  </a:lnTo>
                  <a:lnTo>
                    <a:pt x="4856428" y="1066799"/>
                  </a:lnTo>
                  <a:lnTo>
                    <a:pt x="4853684" y="1041399"/>
                  </a:lnTo>
                  <a:lnTo>
                    <a:pt x="4848398" y="1015999"/>
                  </a:lnTo>
                  <a:lnTo>
                    <a:pt x="4840368" y="977899"/>
                  </a:lnTo>
                  <a:lnTo>
                    <a:pt x="4830802" y="952499"/>
                  </a:lnTo>
                  <a:lnTo>
                    <a:pt x="4820907" y="914399"/>
                  </a:lnTo>
                  <a:lnTo>
                    <a:pt x="4808908" y="876299"/>
                  </a:lnTo>
                  <a:lnTo>
                    <a:pt x="4796031" y="838199"/>
                  </a:lnTo>
                  <a:lnTo>
                    <a:pt x="4756065" y="723899"/>
                  </a:lnTo>
                  <a:lnTo>
                    <a:pt x="4740865" y="685799"/>
                  </a:lnTo>
                  <a:lnTo>
                    <a:pt x="4724129" y="647699"/>
                  </a:lnTo>
                  <a:lnTo>
                    <a:pt x="4706185" y="622299"/>
                  </a:lnTo>
                  <a:lnTo>
                    <a:pt x="4699363" y="609599"/>
                  </a:lnTo>
                  <a:lnTo>
                    <a:pt x="4692870" y="596899"/>
                  </a:lnTo>
                  <a:lnTo>
                    <a:pt x="4680431" y="571499"/>
                  </a:lnTo>
                  <a:lnTo>
                    <a:pt x="4675749" y="558799"/>
                  </a:lnTo>
                  <a:lnTo>
                    <a:pt x="4672237" y="558799"/>
                  </a:lnTo>
                  <a:lnTo>
                    <a:pt x="4656049" y="533399"/>
                  </a:lnTo>
                  <a:lnTo>
                    <a:pt x="4641947" y="520699"/>
                  </a:lnTo>
                  <a:lnTo>
                    <a:pt x="4628942" y="507999"/>
                  </a:lnTo>
                  <a:lnTo>
                    <a:pt x="4616047" y="482599"/>
                  </a:lnTo>
                  <a:lnTo>
                    <a:pt x="4592012" y="444499"/>
                  </a:lnTo>
                  <a:lnTo>
                    <a:pt x="4566002" y="419099"/>
                  </a:lnTo>
                  <a:lnTo>
                    <a:pt x="4538676" y="393699"/>
                  </a:lnTo>
                  <a:lnTo>
                    <a:pt x="4510690" y="355599"/>
                  </a:lnTo>
                  <a:lnTo>
                    <a:pt x="4487771" y="342899"/>
                  </a:lnTo>
                  <a:lnTo>
                    <a:pt x="4464304" y="317499"/>
                  </a:lnTo>
                  <a:lnTo>
                    <a:pt x="4439739" y="292099"/>
                  </a:lnTo>
                  <a:lnTo>
                    <a:pt x="4413528" y="279399"/>
                  </a:lnTo>
                  <a:lnTo>
                    <a:pt x="4408278" y="266699"/>
                  </a:lnTo>
                  <a:lnTo>
                    <a:pt x="4398218" y="266699"/>
                  </a:lnTo>
                  <a:lnTo>
                    <a:pt x="4393627" y="253999"/>
                  </a:lnTo>
                  <a:lnTo>
                    <a:pt x="4378757" y="241299"/>
                  </a:lnTo>
                  <a:lnTo>
                    <a:pt x="4362459" y="228599"/>
                  </a:lnTo>
                  <a:lnTo>
                    <a:pt x="4345064" y="228599"/>
                  </a:lnTo>
                  <a:lnTo>
                    <a:pt x="4326901" y="215899"/>
                  </a:lnTo>
                  <a:lnTo>
                    <a:pt x="4298769" y="215899"/>
                  </a:lnTo>
                  <a:lnTo>
                    <a:pt x="4241628" y="190499"/>
                  </a:lnTo>
                  <a:lnTo>
                    <a:pt x="4188767" y="190499"/>
                  </a:lnTo>
                  <a:lnTo>
                    <a:pt x="4176951" y="177799"/>
                  </a:lnTo>
                  <a:lnTo>
                    <a:pt x="4410017" y="177799"/>
                  </a:lnTo>
                  <a:lnTo>
                    <a:pt x="4426881" y="203199"/>
                  </a:lnTo>
                  <a:lnTo>
                    <a:pt x="4477913" y="241299"/>
                  </a:lnTo>
                  <a:lnTo>
                    <a:pt x="4490900" y="253999"/>
                  </a:lnTo>
                  <a:lnTo>
                    <a:pt x="4516434" y="279399"/>
                  </a:lnTo>
                  <a:lnTo>
                    <a:pt x="4529421" y="292099"/>
                  </a:lnTo>
                  <a:lnTo>
                    <a:pt x="4540395" y="304799"/>
                  </a:lnTo>
                  <a:lnTo>
                    <a:pt x="4545718" y="304799"/>
                  </a:lnTo>
                  <a:lnTo>
                    <a:pt x="4550492" y="317499"/>
                  </a:lnTo>
                  <a:lnTo>
                    <a:pt x="4575185" y="342899"/>
                  </a:lnTo>
                  <a:lnTo>
                    <a:pt x="4601414" y="368299"/>
                  </a:lnTo>
                  <a:lnTo>
                    <a:pt x="4655848" y="419099"/>
                  </a:lnTo>
                  <a:lnTo>
                    <a:pt x="4664207" y="431799"/>
                  </a:lnTo>
                  <a:lnTo>
                    <a:pt x="4671798" y="444499"/>
                  </a:lnTo>
                  <a:lnTo>
                    <a:pt x="4678731" y="444499"/>
                  </a:lnTo>
                  <a:lnTo>
                    <a:pt x="4685114" y="457199"/>
                  </a:lnTo>
                  <a:lnTo>
                    <a:pt x="4697259" y="482599"/>
                  </a:lnTo>
                  <a:lnTo>
                    <a:pt x="4703058" y="495299"/>
                  </a:lnTo>
                  <a:lnTo>
                    <a:pt x="4708527" y="495299"/>
                  </a:lnTo>
                  <a:lnTo>
                    <a:pt x="4730275" y="546099"/>
                  </a:lnTo>
                  <a:lnTo>
                    <a:pt x="4751694" y="584199"/>
                  </a:lnTo>
                  <a:lnTo>
                    <a:pt x="4793983" y="660399"/>
                  </a:lnTo>
                  <a:lnTo>
                    <a:pt x="4804811" y="685799"/>
                  </a:lnTo>
                  <a:lnTo>
                    <a:pt x="4809786" y="698499"/>
                  </a:lnTo>
                  <a:lnTo>
                    <a:pt x="4813883" y="711199"/>
                  </a:lnTo>
                  <a:lnTo>
                    <a:pt x="4833437" y="761999"/>
                  </a:lnTo>
                  <a:lnTo>
                    <a:pt x="4852661" y="812799"/>
                  </a:lnTo>
                  <a:lnTo>
                    <a:pt x="4870348" y="863599"/>
                  </a:lnTo>
                  <a:lnTo>
                    <a:pt x="4885292" y="914399"/>
                  </a:lnTo>
                  <a:lnTo>
                    <a:pt x="4896266" y="965199"/>
                  </a:lnTo>
                  <a:lnTo>
                    <a:pt x="4906363" y="1003299"/>
                  </a:lnTo>
                  <a:lnTo>
                    <a:pt x="4915582" y="1054099"/>
                  </a:lnTo>
                  <a:lnTo>
                    <a:pt x="4923922" y="1092199"/>
                  </a:lnTo>
                  <a:lnTo>
                    <a:pt x="4929337" y="1130299"/>
                  </a:lnTo>
                  <a:lnTo>
                    <a:pt x="4936507" y="1155699"/>
                  </a:lnTo>
                  <a:lnTo>
                    <a:pt x="4944994" y="1181099"/>
                  </a:lnTo>
                  <a:lnTo>
                    <a:pt x="4954359" y="1206499"/>
                  </a:lnTo>
                  <a:lnTo>
                    <a:pt x="4959316" y="1219199"/>
                  </a:lnTo>
                  <a:close/>
                </a:path>
                <a:path w="5385434" h="1282700">
                  <a:moveTo>
                    <a:pt x="752696" y="469899"/>
                  </a:moveTo>
                  <a:lnTo>
                    <a:pt x="689701" y="469899"/>
                  </a:lnTo>
                  <a:lnTo>
                    <a:pt x="704974" y="457199"/>
                  </a:lnTo>
                  <a:lnTo>
                    <a:pt x="741264" y="457199"/>
                  </a:lnTo>
                  <a:lnTo>
                    <a:pt x="752696" y="469899"/>
                  </a:lnTo>
                  <a:close/>
                </a:path>
                <a:path w="5385434" h="1282700">
                  <a:moveTo>
                    <a:pt x="41228" y="1244599"/>
                  </a:moveTo>
                  <a:lnTo>
                    <a:pt x="26009" y="1244599"/>
                  </a:lnTo>
                  <a:lnTo>
                    <a:pt x="9877" y="1219199"/>
                  </a:lnTo>
                  <a:lnTo>
                    <a:pt x="1426" y="1206499"/>
                  </a:lnTo>
                  <a:lnTo>
                    <a:pt x="4938" y="1155699"/>
                  </a:lnTo>
                  <a:lnTo>
                    <a:pt x="21729" y="1117599"/>
                  </a:lnTo>
                  <a:lnTo>
                    <a:pt x="28351" y="1092199"/>
                  </a:lnTo>
                  <a:lnTo>
                    <a:pt x="36252" y="1079499"/>
                  </a:lnTo>
                  <a:lnTo>
                    <a:pt x="45032" y="1054099"/>
                  </a:lnTo>
                  <a:lnTo>
                    <a:pt x="56007" y="1041399"/>
                  </a:lnTo>
                  <a:lnTo>
                    <a:pt x="70493" y="1028699"/>
                  </a:lnTo>
                  <a:lnTo>
                    <a:pt x="77609" y="1015999"/>
                  </a:lnTo>
                  <a:lnTo>
                    <a:pt x="83517" y="1015999"/>
                  </a:lnTo>
                  <a:lnTo>
                    <a:pt x="88766" y="1003299"/>
                  </a:lnTo>
                  <a:lnTo>
                    <a:pt x="93906" y="990599"/>
                  </a:lnTo>
                  <a:lnTo>
                    <a:pt x="116880" y="952499"/>
                  </a:lnTo>
                  <a:lnTo>
                    <a:pt x="141609" y="914399"/>
                  </a:lnTo>
                  <a:lnTo>
                    <a:pt x="167656" y="876299"/>
                  </a:lnTo>
                  <a:lnTo>
                    <a:pt x="194580" y="838199"/>
                  </a:lnTo>
                  <a:lnTo>
                    <a:pt x="203159" y="825499"/>
                  </a:lnTo>
                  <a:lnTo>
                    <a:pt x="211408" y="812799"/>
                  </a:lnTo>
                  <a:lnTo>
                    <a:pt x="219438" y="812799"/>
                  </a:lnTo>
                  <a:lnTo>
                    <a:pt x="227358" y="800099"/>
                  </a:lnTo>
                  <a:lnTo>
                    <a:pt x="232808" y="787399"/>
                  </a:lnTo>
                  <a:lnTo>
                    <a:pt x="244149" y="774699"/>
                  </a:lnTo>
                  <a:lnTo>
                    <a:pt x="249600" y="761999"/>
                  </a:lnTo>
                  <a:lnTo>
                    <a:pt x="257318" y="761999"/>
                  </a:lnTo>
                  <a:lnTo>
                    <a:pt x="272317" y="736599"/>
                  </a:lnTo>
                  <a:lnTo>
                    <a:pt x="280036" y="736599"/>
                  </a:lnTo>
                  <a:lnTo>
                    <a:pt x="290462" y="723899"/>
                  </a:lnTo>
                  <a:lnTo>
                    <a:pt x="301107" y="711199"/>
                  </a:lnTo>
                  <a:lnTo>
                    <a:pt x="312631" y="698499"/>
                  </a:lnTo>
                  <a:lnTo>
                    <a:pt x="325691" y="685799"/>
                  </a:lnTo>
                  <a:lnTo>
                    <a:pt x="337525" y="685799"/>
                  </a:lnTo>
                  <a:lnTo>
                    <a:pt x="348371" y="673099"/>
                  </a:lnTo>
                  <a:lnTo>
                    <a:pt x="358121" y="660399"/>
                  </a:lnTo>
                  <a:lnTo>
                    <a:pt x="366663" y="647699"/>
                  </a:lnTo>
                  <a:lnTo>
                    <a:pt x="378753" y="634999"/>
                  </a:lnTo>
                  <a:lnTo>
                    <a:pt x="392270" y="622299"/>
                  </a:lnTo>
                  <a:lnTo>
                    <a:pt x="407324" y="609599"/>
                  </a:lnTo>
                  <a:lnTo>
                    <a:pt x="424023" y="609599"/>
                  </a:lnTo>
                  <a:lnTo>
                    <a:pt x="440888" y="596899"/>
                  </a:lnTo>
                  <a:lnTo>
                    <a:pt x="456216" y="584199"/>
                  </a:lnTo>
                  <a:lnTo>
                    <a:pt x="469788" y="571499"/>
                  </a:lnTo>
                  <a:lnTo>
                    <a:pt x="481384" y="558799"/>
                  </a:lnTo>
                  <a:lnTo>
                    <a:pt x="487274" y="558799"/>
                  </a:lnTo>
                  <a:lnTo>
                    <a:pt x="494261" y="546099"/>
                  </a:lnTo>
                  <a:lnTo>
                    <a:pt x="510650" y="546099"/>
                  </a:lnTo>
                  <a:lnTo>
                    <a:pt x="524990" y="533399"/>
                  </a:lnTo>
                  <a:lnTo>
                    <a:pt x="538452" y="520699"/>
                  </a:lnTo>
                  <a:lnTo>
                    <a:pt x="564499" y="507999"/>
                  </a:lnTo>
                  <a:lnTo>
                    <a:pt x="583357" y="495299"/>
                  </a:lnTo>
                  <a:lnTo>
                    <a:pt x="602983" y="495299"/>
                  </a:lnTo>
                  <a:lnTo>
                    <a:pt x="623268" y="482599"/>
                  </a:lnTo>
                  <a:lnTo>
                    <a:pt x="644102" y="469899"/>
                  </a:lnTo>
                  <a:lnTo>
                    <a:pt x="764238" y="469899"/>
                  </a:lnTo>
                  <a:lnTo>
                    <a:pt x="775999" y="457199"/>
                  </a:lnTo>
                  <a:lnTo>
                    <a:pt x="885251" y="457199"/>
                  </a:lnTo>
                  <a:lnTo>
                    <a:pt x="891104" y="469899"/>
                  </a:lnTo>
                  <a:lnTo>
                    <a:pt x="940271" y="482599"/>
                  </a:lnTo>
                  <a:lnTo>
                    <a:pt x="1027684" y="520699"/>
                  </a:lnTo>
                  <a:lnTo>
                    <a:pt x="1057334" y="520699"/>
                  </a:lnTo>
                  <a:lnTo>
                    <a:pt x="1073631" y="533399"/>
                  </a:lnTo>
                  <a:lnTo>
                    <a:pt x="1104909" y="533399"/>
                  </a:lnTo>
                  <a:lnTo>
                    <a:pt x="1146192" y="558799"/>
                  </a:lnTo>
                  <a:lnTo>
                    <a:pt x="1197919" y="571499"/>
                  </a:lnTo>
                  <a:lnTo>
                    <a:pt x="1223563" y="584199"/>
                  </a:lnTo>
                  <a:lnTo>
                    <a:pt x="1317890" y="622299"/>
                  </a:lnTo>
                  <a:lnTo>
                    <a:pt x="651125" y="622299"/>
                  </a:lnTo>
                  <a:lnTo>
                    <a:pt x="600642" y="634999"/>
                  </a:lnTo>
                  <a:lnTo>
                    <a:pt x="551037" y="634999"/>
                  </a:lnTo>
                  <a:lnTo>
                    <a:pt x="502309" y="647699"/>
                  </a:lnTo>
                  <a:lnTo>
                    <a:pt x="454460" y="673099"/>
                  </a:lnTo>
                  <a:lnTo>
                    <a:pt x="438912" y="673099"/>
                  </a:lnTo>
                  <a:lnTo>
                    <a:pt x="424023" y="685799"/>
                  </a:lnTo>
                  <a:lnTo>
                    <a:pt x="410012" y="698499"/>
                  </a:lnTo>
                  <a:lnTo>
                    <a:pt x="397099" y="711199"/>
                  </a:lnTo>
                  <a:lnTo>
                    <a:pt x="366663" y="736599"/>
                  </a:lnTo>
                  <a:lnTo>
                    <a:pt x="337104" y="761999"/>
                  </a:lnTo>
                  <a:lnTo>
                    <a:pt x="308863" y="787399"/>
                  </a:lnTo>
                  <a:lnTo>
                    <a:pt x="282377" y="825499"/>
                  </a:lnTo>
                  <a:lnTo>
                    <a:pt x="254593" y="850899"/>
                  </a:lnTo>
                  <a:lnTo>
                    <a:pt x="227797" y="888999"/>
                  </a:lnTo>
                  <a:lnTo>
                    <a:pt x="202537" y="927099"/>
                  </a:lnTo>
                  <a:lnTo>
                    <a:pt x="179362" y="965199"/>
                  </a:lnTo>
                  <a:lnTo>
                    <a:pt x="165077" y="990599"/>
                  </a:lnTo>
                  <a:lnTo>
                    <a:pt x="150242" y="1015999"/>
                  </a:lnTo>
                  <a:lnTo>
                    <a:pt x="134750" y="1041399"/>
                  </a:lnTo>
                  <a:lnTo>
                    <a:pt x="102192" y="1092199"/>
                  </a:lnTo>
                  <a:lnTo>
                    <a:pt x="88199" y="1117599"/>
                  </a:lnTo>
                  <a:lnTo>
                    <a:pt x="76182" y="1142999"/>
                  </a:lnTo>
                  <a:lnTo>
                    <a:pt x="65811" y="1168399"/>
                  </a:lnTo>
                  <a:lnTo>
                    <a:pt x="60031" y="1181099"/>
                  </a:lnTo>
                  <a:lnTo>
                    <a:pt x="54690" y="1206499"/>
                  </a:lnTo>
                  <a:lnTo>
                    <a:pt x="49349" y="1219199"/>
                  </a:lnTo>
                  <a:lnTo>
                    <a:pt x="43569" y="1231899"/>
                  </a:lnTo>
                  <a:lnTo>
                    <a:pt x="41228" y="1244599"/>
                  </a:lnTo>
                  <a:close/>
                </a:path>
                <a:path w="5385434" h="1282700">
                  <a:moveTo>
                    <a:pt x="2252546" y="749299"/>
                  </a:moveTo>
                  <a:lnTo>
                    <a:pt x="1884201" y="749299"/>
                  </a:lnTo>
                  <a:lnTo>
                    <a:pt x="1936074" y="736599"/>
                  </a:lnTo>
                  <a:lnTo>
                    <a:pt x="2054710" y="736599"/>
                  </a:lnTo>
                  <a:lnTo>
                    <a:pt x="2068593" y="723899"/>
                  </a:lnTo>
                  <a:lnTo>
                    <a:pt x="2122296" y="723899"/>
                  </a:lnTo>
                  <a:lnTo>
                    <a:pt x="2133581" y="711199"/>
                  </a:lnTo>
                  <a:lnTo>
                    <a:pt x="2155384" y="711199"/>
                  </a:lnTo>
                  <a:lnTo>
                    <a:pt x="2171005" y="698499"/>
                  </a:lnTo>
                  <a:lnTo>
                    <a:pt x="2186406" y="698499"/>
                  </a:lnTo>
                  <a:lnTo>
                    <a:pt x="2201807" y="685799"/>
                  </a:lnTo>
                  <a:lnTo>
                    <a:pt x="2217428" y="685799"/>
                  </a:lnTo>
                  <a:lnTo>
                    <a:pt x="2254412" y="673099"/>
                  </a:lnTo>
                  <a:lnTo>
                    <a:pt x="2290299" y="660399"/>
                  </a:lnTo>
                  <a:lnTo>
                    <a:pt x="2325748" y="634999"/>
                  </a:lnTo>
                  <a:lnTo>
                    <a:pt x="2361415" y="622299"/>
                  </a:lnTo>
                  <a:lnTo>
                    <a:pt x="2379414" y="622299"/>
                  </a:lnTo>
                  <a:lnTo>
                    <a:pt x="2396534" y="609599"/>
                  </a:lnTo>
                  <a:lnTo>
                    <a:pt x="2412776" y="596899"/>
                  </a:lnTo>
                  <a:lnTo>
                    <a:pt x="2428141" y="584199"/>
                  </a:lnTo>
                  <a:lnTo>
                    <a:pt x="2467229" y="584199"/>
                  </a:lnTo>
                  <a:lnTo>
                    <a:pt x="2477161" y="596899"/>
                  </a:lnTo>
                  <a:lnTo>
                    <a:pt x="2486874" y="609599"/>
                  </a:lnTo>
                  <a:lnTo>
                    <a:pt x="2496038" y="609599"/>
                  </a:lnTo>
                  <a:lnTo>
                    <a:pt x="2521499" y="634999"/>
                  </a:lnTo>
                  <a:lnTo>
                    <a:pt x="2457407" y="634999"/>
                  </a:lnTo>
                  <a:lnTo>
                    <a:pt x="2437853" y="647699"/>
                  </a:lnTo>
                  <a:lnTo>
                    <a:pt x="2419507" y="660399"/>
                  </a:lnTo>
                  <a:lnTo>
                    <a:pt x="2402259" y="673099"/>
                  </a:lnTo>
                  <a:lnTo>
                    <a:pt x="2385998" y="685799"/>
                  </a:lnTo>
                  <a:lnTo>
                    <a:pt x="2355269" y="698499"/>
                  </a:lnTo>
                  <a:lnTo>
                    <a:pt x="2322784" y="723899"/>
                  </a:lnTo>
                  <a:lnTo>
                    <a:pt x="2288543" y="736599"/>
                  </a:lnTo>
                  <a:lnTo>
                    <a:pt x="2252546" y="749299"/>
                  </a:lnTo>
                  <a:close/>
                </a:path>
                <a:path w="5385434" h="1282700">
                  <a:moveTo>
                    <a:pt x="1501185" y="685799"/>
                  </a:moveTo>
                  <a:lnTo>
                    <a:pt x="1238050" y="685799"/>
                  </a:lnTo>
                  <a:lnTo>
                    <a:pt x="1214473" y="673099"/>
                  </a:lnTo>
                  <a:lnTo>
                    <a:pt x="1190786" y="673099"/>
                  </a:lnTo>
                  <a:lnTo>
                    <a:pt x="1050198" y="634999"/>
                  </a:lnTo>
                  <a:lnTo>
                    <a:pt x="1003260" y="634999"/>
                  </a:lnTo>
                  <a:lnTo>
                    <a:pt x="956660" y="622299"/>
                  </a:lnTo>
                  <a:lnTo>
                    <a:pt x="1317890" y="622299"/>
                  </a:lnTo>
                  <a:lnTo>
                    <a:pt x="1348820" y="634999"/>
                  </a:lnTo>
                  <a:lnTo>
                    <a:pt x="1363069" y="647699"/>
                  </a:lnTo>
                  <a:lnTo>
                    <a:pt x="1392445" y="647699"/>
                  </a:lnTo>
                  <a:lnTo>
                    <a:pt x="1407352" y="660399"/>
                  </a:lnTo>
                  <a:lnTo>
                    <a:pt x="1438922" y="660399"/>
                  </a:lnTo>
                  <a:lnTo>
                    <a:pt x="1501185" y="685799"/>
                  </a:lnTo>
                  <a:close/>
                </a:path>
                <a:path w="5385434" h="1282700">
                  <a:moveTo>
                    <a:pt x="2767015" y="800099"/>
                  </a:moveTo>
                  <a:lnTo>
                    <a:pt x="2669290" y="800099"/>
                  </a:lnTo>
                  <a:lnTo>
                    <a:pt x="2632673" y="761999"/>
                  </a:lnTo>
                  <a:lnTo>
                    <a:pt x="2559719" y="711199"/>
                  </a:lnTo>
                  <a:lnTo>
                    <a:pt x="2523945" y="685799"/>
                  </a:lnTo>
                  <a:lnTo>
                    <a:pt x="2489013" y="647699"/>
                  </a:lnTo>
                  <a:lnTo>
                    <a:pt x="2474527" y="647699"/>
                  </a:lnTo>
                  <a:lnTo>
                    <a:pt x="2466461" y="634999"/>
                  </a:lnTo>
                  <a:lnTo>
                    <a:pt x="2521499" y="634999"/>
                  </a:lnTo>
                  <a:lnTo>
                    <a:pt x="2546960" y="660399"/>
                  </a:lnTo>
                  <a:lnTo>
                    <a:pt x="2572421" y="673099"/>
                  </a:lnTo>
                  <a:lnTo>
                    <a:pt x="2636372" y="736599"/>
                  </a:lnTo>
                  <a:lnTo>
                    <a:pt x="2677391" y="761999"/>
                  </a:lnTo>
                  <a:lnTo>
                    <a:pt x="2720939" y="774699"/>
                  </a:lnTo>
                  <a:lnTo>
                    <a:pt x="2767015" y="800099"/>
                  </a:lnTo>
                  <a:close/>
                </a:path>
                <a:path w="5385434" h="1282700">
                  <a:moveTo>
                    <a:pt x="1883505" y="876299"/>
                  </a:moveTo>
                  <a:lnTo>
                    <a:pt x="1708643" y="876299"/>
                  </a:lnTo>
                  <a:lnTo>
                    <a:pt x="1599774" y="850899"/>
                  </a:lnTo>
                  <a:lnTo>
                    <a:pt x="1546657" y="825499"/>
                  </a:lnTo>
                  <a:lnTo>
                    <a:pt x="1534566" y="825499"/>
                  </a:lnTo>
                  <a:lnTo>
                    <a:pt x="1522805" y="812799"/>
                  </a:lnTo>
                  <a:lnTo>
                    <a:pt x="1511264" y="812799"/>
                  </a:lnTo>
                  <a:lnTo>
                    <a:pt x="1499832" y="800099"/>
                  </a:lnTo>
                  <a:lnTo>
                    <a:pt x="1457539" y="787399"/>
                  </a:lnTo>
                  <a:lnTo>
                    <a:pt x="1371887" y="736599"/>
                  </a:lnTo>
                  <a:lnTo>
                    <a:pt x="1328414" y="723899"/>
                  </a:lnTo>
                  <a:lnTo>
                    <a:pt x="1284436" y="698499"/>
                  </a:lnTo>
                  <a:lnTo>
                    <a:pt x="1261407" y="685799"/>
                  </a:lnTo>
                  <a:lnTo>
                    <a:pt x="1531439" y="685799"/>
                  </a:lnTo>
                  <a:lnTo>
                    <a:pt x="1551998" y="698499"/>
                  </a:lnTo>
                  <a:lnTo>
                    <a:pt x="1572996" y="711199"/>
                  </a:lnTo>
                  <a:lnTo>
                    <a:pt x="1593994" y="711199"/>
                  </a:lnTo>
                  <a:lnTo>
                    <a:pt x="1614553" y="723899"/>
                  </a:lnTo>
                  <a:lnTo>
                    <a:pt x="1640307" y="723899"/>
                  </a:lnTo>
                  <a:lnTo>
                    <a:pt x="1694083" y="736599"/>
                  </a:lnTo>
                  <a:lnTo>
                    <a:pt x="1748298" y="736599"/>
                  </a:lnTo>
                  <a:lnTo>
                    <a:pt x="1802952" y="749299"/>
                  </a:lnTo>
                  <a:lnTo>
                    <a:pt x="2252546" y="749299"/>
                  </a:lnTo>
                  <a:lnTo>
                    <a:pt x="2230780" y="761999"/>
                  </a:lnTo>
                  <a:lnTo>
                    <a:pt x="2209233" y="761999"/>
                  </a:lnTo>
                  <a:lnTo>
                    <a:pt x="2116113" y="812799"/>
                  </a:lnTo>
                  <a:lnTo>
                    <a:pt x="2065099" y="825499"/>
                  </a:lnTo>
                  <a:lnTo>
                    <a:pt x="2012988" y="850899"/>
                  </a:lnTo>
                  <a:lnTo>
                    <a:pt x="1959889" y="863599"/>
                  </a:lnTo>
                  <a:lnTo>
                    <a:pt x="1908967" y="863599"/>
                  </a:lnTo>
                  <a:lnTo>
                    <a:pt x="1883505" y="876299"/>
                  </a:lnTo>
                  <a:close/>
                </a:path>
                <a:path w="5385434" h="1282700">
                  <a:moveTo>
                    <a:pt x="2960960" y="825499"/>
                  </a:moveTo>
                  <a:lnTo>
                    <a:pt x="2709786" y="825499"/>
                  </a:lnTo>
                  <a:lnTo>
                    <a:pt x="2695922" y="812799"/>
                  </a:lnTo>
                  <a:lnTo>
                    <a:pt x="2682496" y="800099"/>
                  </a:lnTo>
                  <a:lnTo>
                    <a:pt x="2815619" y="800099"/>
                  </a:lnTo>
                  <a:lnTo>
                    <a:pt x="2829667" y="812799"/>
                  </a:lnTo>
                  <a:lnTo>
                    <a:pt x="2938535" y="812799"/>
                  </a:lnTo>
                  <a:lnTo>
                    <a:pt x="2960960" y="825499"/>
                  </a:lnTo>
                  <a:close/>
                </a:path>
                <a:path w="5385434" h="1282700">
                  <a:moveTo>
                    <a:pt x="3049267" y="876299"/>
                  </a:moveTo>
                  <a:lnTo>
                    <a:pt x="2952095" y="876299"/>
                  </a:lnTo>
                  <a:lnTo>
                    <a:pt x="2903285" y="863599"/>
                  </a:lnTo>
                  <a:lnTo>
                    <a:pt x="3097740" y="863599"/>
                  </a:lnTo>
                  <a:lnTo>
                    <a:pt x="3049267" y="876299"/>
                  </a:lnTo>
                  <a:close/>
                </a:path>
                <a:path w="5385434" h="1282700">
                  <a:moveTo>
                    <a:pt x="5385133" y="1282699"/>
                  </a:moveTo>
                  <a:lnTo>
                    <a:pt x="4956718" y="1282699"/>
                  </a:lnTo>
                  <a:lnTo>
                    <a:pt x="4939141" y="1269999"/>
                  </a:lnTo>
                  <a:lnTo>
                    <a:pt x="4927434" y="1269999"/>
                  </a:lnTo>
                  <a:lnTo>
                    <a:pt x="4926264" y="1257299"/>
                  </a:lnTo>
                  <a:lnTo>
                    <a:pt x="4927434" y="1244599"/>
                  </a:lnTo>
                  <a:lnTo>
                    <a:pt x="4914685" y="1244599"/>
                  </a:lnTo>
                  <a:lnTo>
                    <a:pt x="4909436" y="1231899"/>
                  </a:lnTo>
                  <a:lnTo>
                    <a:pt x="4905284" y="1219199"/>
                  </a:lnTo>
                  <a:lnTo>
                    <a:pt x="4965919" y="1219199"/>
                  </a:lnTo>
                  <a:lnTo>
                    <a:pt x="4974936" y="1231899"/>
                  </a:lnTo>
                  <a:lnTo>
                    <a:pt x="5385133" y="1231899"/>
                  </a:lnTo>
                  <a:lnTo>
                    <a:pt x="5385133" y="1282699"/>
                  </a:lnTo>
                  <a:close/>
                </a:path>
                <a:path w="5385434" h="1282700">
                  <a:moveTo>
                    <a:pt x="5247492" y="1231899"/>
                  </a:moveTo>
                  <a:lnTo>
                    <a:pt x="4987136" y="1231899"/>
                  </a:lnTo>
                  <a:lnTo>
                    <a:pt x="5016987" y="1219199"/>
                  </a:lnTo>
                  <a:lnTo>
                    <a:pt x="5191814" y="1219199"/>
                  </a:lnTo>
                  <a:lnTo>
                    <a:pt x="5247492" y="1231899"/>
                  </a:lnTo>
                  <a:close/>
                </a:path>
              </a:pathLst>
            </a:custGeom>
            <a:solidFill>
              <a:srgbClr val="CF6145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0" y="1728400"/>
            <a:ext cx="651510" cy="717550"/>
          </a:xfrm>
          <a:custGeom>
            <a:avLst/>
            <a:gdLst/>
            <a:ahLst/>
            <a:cxnLst/>
            <a:rect l="l" t="t" r="r" b="b"/>
            <a:pathLst>
              <a:path w="977265" h="1076325">
                <a:moveTo>
                  <a:pt x="764700" y="1076174"/>
                </a:moveTo>
                <a:lnTo>
                  <a:pt x="814472" y="1074972"/>
                </a:lnTo>
                <a:lnTo>
                  <a:pt x="864243" y="1071871"/>
                </a:lnTo>
                <a:lnTo>
                  <a:pt x="914204" y="1067631"/>
                </a:lnTo>
                <a:lnTo>
                  <a:pt x="949642" y="1045355"/>
                </a:lnTo>
                <a:lnTo>
                  <a:pt x="969149" y="1000930"/>
                </a:lnTo>
                <a:lnTo>
                  <a:pt x="972820" y="963324"/>
                </a:lnTo>
                <a:lnTo>
                  <a:pt x="975588" y="941950"/>
                </a:lnTo>
                <a:lnTo>
                  <a:pt x="977028" y="920386"/>
                </a:lnTo>
                <a:lnTo>
                  <a:pt x="974955" y="898537"/>
                </a:lnTo>
                <a:lnTo>
                  <a:pt x="973943" y="893474"/>
                </a:lnTo>
                <a:lnTo>
                  <a:pt x="974955" y="887399"/>
                </a:lnTo>
                <a:lnTo>
                  <a:pt x="972930" y="882336"/>
                </a:lnTo>
                <a:lnTo>
                  <a:pt x="965574" y="857687"/>
                </a:lnTo>
                <a:lnTo>
                  <a:pt x="961919" y="832469"/>
                </a:lnTo>
                <a:lnTo>
                  <a:pt x="959973" y="806871"/>
                </a:lnTo>
                <a:lnTo>
                  <a:pt x="957743" y="781083"/>
                </a:lnTo>
                <a:lnTo>
                  <a:pt x="951050" y="741356"/>
                </a:lnTo>
                <a:lnTo>
                  <a:pt x="939770" y="701092"/>
                </a:lnTo>
                <a:lnTo>
                  <a:pt x="932683" y="673754"/>
                </a:lnTo>
                <a:lnTo>
                  <a:pt x="919267" y="619077"/>
                </a:lnTo>
                <a:lnTo>
                  <a:pt x="902561" y="565159"/>
                </a:lnTo>
                <a:lnTo>
                  <a:pt x="876093" y="495168"/>
                </a:lnTo>
                <a:lnTo>
                  <a:pt x="853454" y="443908"/>
                </a:lnTo>
                <a:lnTo>
                  <a:pt x="829786" y="401888"/>
                </a:lnTo>
                <a:lnTo>
                  <a:pt x="800803" y="362905"/>
                </a:lnTo>
                <a:lnTo>
                  <a:pt x="775996" y="337718"/>
                </a:lnTo>
                <a:lnTo>
                  <a:pt x="764352" y="324603"/>
                </a:lnTo>
                <a:lnTo>
                  <a:pt x="754227" y="310253"/>
                </a:lnTo>
                <a:lnTo>
                  <a:pt x="751190" y="306203"/>
                </a:lnTo>
                <a:lnTo>
                  <a:pt x="747140" y="302153"/>
                </a:lnTo>
                <a:lnTo>
                  <a:pt x="742077" y="299115"/>
                </a:lnTo>
                <a:lnTo>
                  <a:pt x="695501" y="266587"/>
                </a:lnTo>
                <a:lnTo>
                  <a:pt x="671454" y="251700"/>
                </a:lnTo>
                <a:lnTo>
                  <a:pt x="645888" y="239375"/>
                </a:lnTo>
                <a:lnTo>
                  <a:pt x="623423" y="229946"/>
                </a:lnTo>
                <a:lnTo>
                  <a:pt x="579252" y="210328"/>
                </a:lnTo>
                <a:lnTo>
                  <a:pt x="537707" y="193637"/>
                </a:lnTo>
                <a:lnTo>
                  <a:pt x="500339" y="183575"/>
                </a:lnTo>
                <a:lnTo>
                  <a:pt x="438070" y="166014"/>
                </a:lnTo>
                <a:lnTo>
                  <a:pt x="396477" y="155573"/>
                </a:lnTo>
                <a:lnTo>
                  <a:pt x="366434" y="143185"/>
                </a:lnTo>
                <a:lnTo>
                  <a:pt x="337562" y="131588"/>
                </a:lnTo>
                <a:lnTo>
                  <a:pt x="279437" y="111432"/>
                </a:lnTo>
                <a:lnTo>
                  <a:pt x="226312" y="97336"/>
                </a:lnTo>
                <a:lnTo>
                  <a:pt x="202533" y="92558"/>
                </a:lnTo>
                <a:lnTo>
                  <a:pt x="178945" y="87021"/>
                </a:lnTo>
                <a:lnTo>
                  <a:pt x="155831" y="79395"/>
                </a:lnTo>
                <a:lnTo>
                  <a:pt x="110648" y="61422"/>
                </a:lnTo>
                <a:lnTo>
                  <a:pt x="87914" y="52911"/>
                </a:lnTo>
                <a:lnTo>
                  <a:pt x="40405" y="33957"/>
                </a:lnTo>
                <a:lnTo>
                  <a:pt x="0" y="0"/>
                </a:lnTo>
                <a:lnTo>
                  <a:pt x="0" y="168648"/>
                </a:lnTo>
                <a:lnTo>
                  <a:pt x="76855" y="211025"/>
                </a:lnTo>
                <a:lnTo>
                  <a:pt x="121153" y="230769"/>
                </a:lnTo>
                <a:lnTo>
                  <a:pt x="166969" y="247476"/>
                </a:lnTo>
                <a:lnTo>
                  <a:pt x="205540" y="259626"/>
                </a:lnTo>
                <a:lnTo>
                  <a:pt x="282301" y="285066"/>
                </a:lnTo>
                <a:lnTo>
                  <a:pt x="367763" y="309351"/>
                </a:lnTo>
                <a:lnTo>
                  <a:pt x="414276" y="323290"/>
                </a:lnTo>
                <a:lnTo>
                  <a:pt x="460408" y="337797"/>
                </a:lnTo>
                <a:lnTo>
                  <a:pt x="506161" y="352780"/>
                </a:lnTo>
                <a:lnTo>
                  <a:pt x="554129" y="370119"/>
                </a:lnTo>
                <a:lnTo>
                  <a:pt x="601338" y="391256"/>
                </a:lnTo>
                <a:lnTo>
                  <a:pt x="674239" y="427280"/>
                </a:lnTo>
                <a:lnTo>
                  <a:pt x="698539" y="438845"/>
                </a:lnTo>
                <a:lnTo>
                  <a:pt x="735702" y="463051"/>
                </a:lnTo>
                <a:lnTo>
                  <a:pt x="756775" y="485422"/>
                </a:lnTo>
                <a:lnTo>
                  <a:pt x="767517" y="497573"/>
                </a:lnTo>
                <a:lnTo>
                  <a:pt x="778449" y="509723"/>
                </a:lnTo>
                <a:lnTo>
                  <a:pt x="789665" y="521873"/>
                </a:lnTo>
                <a:lnTo>
                  <a:pt x="797718" y="531129"/>
                </a:lnTo>
                <a:lnTo>
                  <a:pt x="805486" y="540479"/>
                </a:lnTo>
                <a:lnTo>
                  <a:pt x="813444" y="549639"/>
                </a:lnTo>
                <a:lnTo>
                  <a:pt x="822066" y="558325"/>
                </a:lnTo>
                <a:lnTo>
                  <a:pt x="830451" y="567074"/>
                </a:lnTo>
                <a:lnTo>
                  <a:pt x="858611" y="627873"/>
                </a:lnTo>
                <a:lnTo>
                  <a:pt x="876014" y="687107"/>
                </a:lnTo>
                <a:lnTo>
                  <a:pt x="891486" y="762114"/>
                </a:lnTo>
                <a:lnTo>
                  <a:pt x="900536" y="807029"/>
                </a:lnTo>
                <a:lnTo>
                  <a:pt x="909585" y="852134"/>
                </a:lnTo>
                <a:lnTo>
                  <a:pt x="918255" y="897525"/>
                </a:lnTo>
                <a:lnTo>
                  <a:pt x="919267" y="902587"/>
                </a:lnTo>
                <a:lnTo>
                  <a:pt x="919267" y="908663"/>
                </a:lnTo>
                <a:lnTo>
                  <a:pt x="920280" y="913725"/>
                </a:lnTo>
                <a:lnTo>
                  <a:pt x="921292" y="920813"/>
                </a:lnTo>
                <a:lnTo>
                  <a:pt x="916230" y="926888"/>
                </a:lnTo>
                <a:lnTo>
                  <a:pt x="909142" y="928913"/>
                </a:lnTo>
                <a:lnTo>
                  <a:pt x="905092" y="929926"/>
                </a:lnTo>
                <a:lnTo>
                  <a:pt x="898005" y="929926"/>
                </a:lnTo>
                <a:lnTo>
                  <a:pt x="868974" y="935036"/>
                </a:lnTo>
                <a:lnTo>
                  <a:pt x="839658" y="938153"/>
                </a:lnTo>
                <a:lnTo>
                  <a:pt x="810153" y="939181"/>
                </a:lnTo>
                <a:lnTo>
                  <a:pt x="522667" y="939181"/>
                </a:lnTo>
                <a:lnTo>
                  <a:pt x="494533" y="940098"/>
                </a:lnTo>
                <a:lnTo>
                  <a:pt x="426117" y="940098"/>
                </a:lnTo>
                <a:lnTo>
                  <a:pt x="419084" y="941063"/>
                </a:lnTo>
                <a:lnTo>
                  <a:pt x="396303" y="944496"/>
                </a:lnTo>
                <a:lnTo>
                  <a:pt x="373521" y="947265"/>
                </a:lnTo>
                <a:lnTo>
                  <a:pt x="350740" y="949464"/>
                </a:lnTo>
                <a:lnTo>
                  <a:pt x="327958" y="951189"/>
                </a:lnTo>
                <a:lnTo>
                  <a:pt x="279484" y="955492"/>
                </a:lnTo>
                <a:lnTo>
                  <a:pt x="255484" y="958023"/>
                </a:lnTo>
                <a:lnTo>
                  <a:pt x="231769" y="961314"/>
                </a:lnTo>
                <a:lnTo>
                  <a:pt x="205033" y="964399"/>
                </a:lnTo>
                <a:lnTo>
                  <a:pt x="178106" y="966250"/>
                </a:lnTo>
                <a:lnTo>
                  <a:pt x="151180" y="967152"/>
                </a:lnTo>
                <a:lnTo>
                  <a:pt x="0" y="967389"/>
                </a:lnTo>
                <a:lnTo>
                  <a:pt x="0" y="1055376"/>
                </a:lnTo>
                <a:lnTo>
                  <a:pt x="202407" y="1062569"/>
                </a:lnTo>
                <a:lnTo>
                  <a:pt x="526412" y="1070669"/>
                </a:lnTo>
                <a:lnTo>
                  <a:pt x="546473" y="1071444"/>
                </a:lnTo>
                <a:lnTo>
                  <a:pt x="674587" y="1071444"/>
                </a:lnTo>
                <a:lnTo>
                  <a:pt x="687908" y="1072061"/>
                </a:lnTo>
                <a:lnTo>
                  <a:pt x="701228" y="1073248"/>
                </a:lnTo>
                <a:lnTo>
                  <a:pt x="714739" y="1074719"/>
                </a:lnTo>
                <a:lnTo>
                  <a:pt x="764700" y="1076174"/>
                </a:lnTo>
                <a:close/>
              </a:path>
              <a:path w="977265" h="1076325">
                <a:moveTo>
                  <a:pt x="898005" y="929926"/>
                </a:moveTo>
                <a:lnTo>
                  <a:pt x="905092" y="929926"/>
                </a:lnTo>
                <a:lnTo>
                  <a:pt x="902055" y="928913"/>
                </a:lnTo>
                <a:lnTo>
                  <a:pt x="898005" y="929926"/>
                </a:lnTo>
                <a:close/>
              </a:path>
              <a:path w="977265" h="1076325">
                <a:moveTo>
                  <a:pt x="522667" y="939181"/>
                </a:moveTo>
                <a:lnTo>
                  <a:pt x="810153" y="939181"/>
                </a:lnTo>
                <a:lnTo>
                  <a:pt x="780549" y="938026"/>
                </a:lnTo>
                <a:lnTo>
                  <a:pt x="741428" y="934830"/>
                </a:lnTo>
                <a:lnTo>
                  <a:pt x="702968" y="933722"/>
                </a:lnTo>
                <a:lnTo>
                  <a:pt x="627662" y="933976"/>
                </a:lnTo>
                <a:lnTo>
                  <a:pt x="583033" y="935890"/>
                </a:lnTo>
                <a:lnTo>
                  <a:pt x="538688" y="938659"/>
                </a:lnTo>
                <a:lnTo>
                  <a:pt x="522667" y="939181"/>
                </a:lnTo>
                <a:close/>
              </a:path>
              <a:path w="977265" h="1076325">
                <a:moveTo>
                  <a:pt x="426117" y="940098"/>
                </a:moveTo>
                <a:lnTo>
                  <a:pt x="494533" y="940098"/>
                </a:lnTo>
                <a:lnTo>
                  <a:pt x="450472" y="938026"/>
                </a:lnTo>
                <a:lnTo>
                  <a:pt x="442293" y="937931"/>
                </a:lnTo>
                <a:lnTo>
                  <a:pt x="434399" y="938785"/>
                </a:lnTo>
                <a:lnTo>
                  <a:pt x="426117" y="940098"/>
                </a:lnTo>
                <a:close/>
              </a:path>
              <a:path w="977265" h="1076325">
                <a:moveTo>
                  <a:pt x="0" y="967389"/>
                </a:moveTo>
                <a:lnTo>
                  <a:pt x="124443" y="967389"/>
                </a:lnTo>
                <a:lnTo>
                  <a:pt x="79797" y="966899"/>
                </a:lnTo>
                <a:lnTo>
                  <a:pt x="0" y="964675"/>
                </a:lnTo>
                <a:lnTo>
                  <a:pt x="0" y="967389"/>
                </a:lnTo>
                <a:close/>
              </a:path>
              <a:path w="977265" h="1076325">
                <a:moveTo>
                  <a:pt x="593744" y="1072694"/>
                </a:moveTo>
                <a:lnTo>
                  <a:pt x="627505" y="1072662"/>
                </a:lnTo>
                <a:lnTo>
                  <a:pt x="661076" y="1071681"/>
                </a:lnTo>
                <a:lnTo>
                  <a:pt x="674587" y="1071444"/>
                </a:lnTo>
                <a:lnTo>
                  <a:pt x="546473" y="1071444"/>
                </a:lnTo>
                <a:lnTo>
                  <a:pt x="559983" y="1071966"/>
                </a:lnTo>
                <a:lnTo>
                  <a:pt x="593744" y="1072694"/>
                </a:lnTo>
                <a:close/>
              </a:path>
            </a:pathLst>
          </a:custGeom>
          <a:solidFill>
            <a:srgbClr val="CF6145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AE72014-D1E1-4B69-9FF3-7ECC77658BC1}"/>
              </a:ext>
            </a:extLst>
          </p:cNvPr>
          <p:cNvSpPr txBox="1"/>
          <p:nvPr/>
        </p:nvSpPr>
        <p:spPr>
          <a:xfrm>
            <a:off x="960784" y="3864480"/>
            <a:ext cx="10727690" cy="295264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531310" indent="-531310" defTabSz="60963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sz="2667" spc="57" dirty="0">
                <a:solidFill>
                  <a:srgbClr val="994B37"/>
                </a:solidFill>
                <a:latin typeface="Tahoma"/>
                <a:cs typeface="Tahoma"/>
              </a:rPr>
              <a:t>Desenvolvimento da autonomia moral e intelectual</a:t>
            </a:r>
          </a:p>
          <a:p>
            <a:pPr marL="531310" indent="-531310" defTabSz="60963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pt-BR" sz="2667" spc="57" dirty="0">
                <a:solidFill>
                  <a:srgbClr val="994B37"/>
                </a:solidFill>
                <a:latin typeface="Tahoma"/>
                <a:cs typeface="Tahoma"/>
              </a:rPr>
              <a:t>Valorização das diversidades e enfrentamento das desigualdades</a:t>
            </a:r>
          </a:p>
          <a:p>
            <a:pPr marL="313282" indent="-304815" defTabSz="60963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t-BR" sz="2200" spc="-30" dirty="0">
              <a:solidFill>
                <a:srgbClr val="994B37"/>
              </a:solidFill>
              <a:latin typeface="Trebuchet MS"/>
              <a:cs typeface="Trebuchet MS"/>
            </a:endParaRPr>
          </a:p>
          <a:p>
            <a:pPr marL="313282" indent="-304815" defTabSz="60963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t-BR" sz="2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13282" indent="-304815" defTabSz="60963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t-BR" sz="2200" spc="-13" dirty="0">
              <a:solidFill>
                <a:srgbClr val="994B37"/>
              </a:solidFill>
              <a:latin typeface="Trebuchet MS"/>
              <a:cs typeface="Trebuchet MS"/>
            </a:endParaRPr>
          </a:p>
          <a:p>
            <a:pPr marL="313282" indent="-304815" defTabSz="60963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t-BR" sz="2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11656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929" y="441758"/>
            <a:ext cx="11340071" cy="64162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154" y="2068761"/>
            <a:ext cx="4078393" cy="1955236"/>
          </a:xfrm>
          <a:prstGeom prst="rect">
            <a:avLst/>
          </a:prstGeom>
        </p:spPr>
        <p:txBody>
          <a:bodyPr vert="horz" wrap="square" lIns="0" tIns="31327" rIns="0" bIns="0" rtlCol="0" anchor="ctr">
            <a:spAutoFit/>
          </a:bodyPr>
          <a:lstStyle/>
          <a:p>
            <a:pPr marL="8467" marR="3387">
              <a:lnSpc>
                <a:spcPts val="7467"/>
              </a:lnSpc>
              <a:spcBef>
                <a:spcPts val="247"/>
              </a:spcBef>
            </a:pPr>
            <a:r>
              <a:rPr lang="pt-BR" sz="6267" spc="247" dirty="0">
                <a:latin typeface="Trebuchet MS"/>
                <a:cs typeface="Trebuchet MS"/>
              </a:rPr>
              <a:t>Teoria da mudança</a:t>
            </a:r>
            <a:endParaRPr sz="6267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2451" y="0"/>
            <a:ext cx="1449917" cy="1447800"/>
          </a:xfrm>
          <a:custGeom>
            <a:avLst/>
            <a:gdLst/>
            <a:ahLst/>
            <a:cxnLst/>
            <a:rect l="l" t="t" r="r" b="b"/>
            <a:pathLst>
              <a:path w="2174875" h="2171700">
                <a:moveTo>
                  <a:pt x="1076619" y="2057399"/>
                </a:moveTo>
                <a:lnTo>
                  <a:pt x="36753" y="2057399"/>
                </a:lnTo>
                <a:lnTo>
                  <a:pt x="29426" y="2044699"/>
                </a:lnTo>
                <a:lnTo>
                  <a:pt x="20807" y="2031999"/>
                </a:lnTo>
                <a:lnTo>
                  <a:pt x="13514" y="2006599"/>
                </a:lnTo>
                <a:lnTo>
                  <a:pt x="8465" y="1993899"/>
                </a:lnTo>
                <a:lnTo>
                  <a:pt x="6578" y="1981199"/>
                </a:lnTo>
                <a:lnTo>
                  <a:pt x="4521" y="1955799"/>
                </a:lnTo>
                <a:lnTo>
                  <a:pt x="1546" y="1930399"/>
                </a:lnTo>
                <a:lnTo>
                  <a:pt x="0" y="1904999"/>
                </a:lnTo>
                <a:lnTo>
                  <a:pt x="2226" y="1879599"/>
                </a:lnTo>
                <a:lnTo>
                  <a:pt x="3314" y="1879599"/>
                </a:lnTo>
                <a:lnTo>
                  <a:pt x="2226" y="1866899"/>
                </a:lnTo>
                <a:lnTo>
                  <a:pt x="4402" y="1866899"/>
                </a:lnTo>
                <a:lnTo>
                  <a:pt x="12307" y="1841499"/>
                </a:lnTo>
                <a:lnTo>
                  <a:pt x="16234" y="1816099"/>
                </a:lnTo>
                <a:lnTo>
                  <a:pt x="18325" y="1790699"/>
                </a:lnTo>
                <a:lnTo>
                  <a:pt x="20722" y="1752599"/>
                </a:lnTo>
                <a:lnTo>
                  <a:pt x="22575" y="1739899"/>
                </a:lnTo>
                <a:lnTo>
                  <a:pt x="24938" y="1727199"/>
                </a:lnTo>
                <a:lnTo>
                  <a:pt x="27913" y="1714499"/>
                </a:lnTo>
                <a:lnTo>
                  <a:pt x="31602" y="1701799"/>
                </a:lnTo>
                <a:lnTo>
                  <a:pt x="40034" y="1676399"/>
                </a:lnTo>
                <a:lnTo>
                  <a:pt x="47650" y="1638299"/>
                </a:lnTo>
                <a:lnTo>
                  <a:pt x="62066" y="1587499"/>
                </a:lnTo>
                <a:lnTo>
                  <a:pt x="70328" y="1549399"/>
                </a:lnTo>
                <a:lnTo>
                  <a:pt x="80018" y="1523999"/>
                </a:lnTo>
                <a:lnTo>
                  <a:pt x="90524" y="1498599"/>
                </a:lnTo>
                <a:lnTo>
                  <a:pt x="108459" y="1447799"/>
                </a:lnTo>
                <a:lnTo>
                  <a:pt x="115786" y="1435099"/>
                </a:lnTo>
                <a:lnTo>
                  <a:pt x="123725" y="1409699"/>
                </a:lnTo>
                <a:lnTo>
                  <a:pt x="132786" y="1396999"/>
                </a:lnTo>
                <a:lnTo>
                  <a:pt x="158217" y="1346199"/>
                </a:lnTo>
                <a:lnTo>
                  <a:pt x="172412" y="1333499"/>
                </a:lnTo>
                <a:lnTo>
                  <a:pt x="189361" y="1308099"/>
                </a:lnTo>
                <a:lnTo>
                  <a:pt x="216017" y="1282699"/>
                </a:lnTo>
                <a:lnTo>
                  <a:pt x="228529" y="1269999"/>
                </a:lnTo>
                <a:lnTo>
                  <a:pt x="239409" y="1257299"/>
                </a:lnTo>
                <a:lnTo>
                  <a:pt x="242673" y="1244599"/>
                </a:lnTo>
                <a:lnTo>
                  <a:pt x="252465" y="1244599"/>
                </a:lnTo>
                <a:lnTo>
                  <a:pt x="277489" y="1219199"/>
                </a:lnTo>
                <a:lnTo>
                  <a:pt x="302512" y="1206499"/>
                </a:lnTo>
                <a:lnTo>
                  <a:pt x="328352" y="1193799"/>
                </a:lnTo>
                <a:lnTo>
                  <a:pt x="355824" y="1181099"/>
                </a:lnTo>
                <a:lnTo>
                  <a:pt x="451567" y="1130299"/>
                </a:lnTo>
                <a:lnTo>
                  <a:pt x="478767" y="1130299"/>
                </a:lnTo>
                <a:lnTo>
                  <a:pt x="579135" y="1092199"/>
                </a:lnTo>
                <a:lnTo>
                  <a:pt x="612590" y="1092199"/>
                </a:lnTo>
                <a:lnTo>
                  <a:pt x="623827" y="1079499"/>
                </a:lnTo>
                <a:lnTo>
                  <a:pt x="645485" y="1079499"/>
                </a:lnTo>
                <a:lnTo>
                  <a:pt x="656110" y="1066799"/>
                </a:lnTo>
                <a:lnTo>
                  <a:pt x="687135" y="1054099"/>
                </a:lnTo>
                <a:lnTo>
                  <a:pt x="718262" y="1054099"/>
                </a:lnTo>
                <a:lnTo>
                  <a:pt x="781229" y="1028699"/>
                </a:lnTo>
                <a:lnTo>
                  <a:pt x="806678" y="1028699"/>
                </a:lnTo>
                <a:lnTo>
                  <a:pt x="832229" y="1015999"/>
                </a:lnTo>
                <a:lnTo>
                  <a:pt x="857576" y="1015999"/>
                </a:lnTo>
                <a:lnTo>
                  <a:pt x="882413" y="1003299"/>
                </a:lnTo>
                <a:lnTo>
                  <a:pt x="930964" y="977899"/>
                </a:lnTo>
                <a:lnTo>
                  <a:pt x="955393" y="977899"/>
                </a:lnTo>
                <a:lnTo>
                  <a:pt x="980332" y="965199"/>
                </a:lnTo>
                <a:lnTo>
                  <a:pt x="993796" y="965199"/>
                </a:lnTo>
                <a:lnTo>
                  <a:pt x="1006444" y="952499"/>
                </a:lnTo>
                <a:lnTo>
                  <a:pt x="1018276" y="952499"/>
                </a:lnTo>
                <a:lnTo>
                  <a:pt x="1051460" y="914399"/>
                </a:lnTo>
                <a:lnTo>
                  <a:pt x="1075259" y="901699"/>
                </a:lnTo>
                <a:lnTo>
                  <a:pt x="1100283" y="876299"/>
                </a:lnTo>
                <a:lnTo>
                  <a:pt x="1138295" y="850899"/>
                </a:lnTo>
                <a:lnTo>
                  <a:pt x="1150059" y="850899"/>
                </a:lnTo>
                <a:lnTo>
                  <a:pt x="1161007" y="838199"/>
                </a:lnTo>
                <a:lnTo>
                  <a:pt x="1200379" y="800099"/>
                </a:lnTo>
                <a:lnTo>
                  <a:pt x="1234922" y="774699"/>
                </a:lnTo>
                <a:lnTo>
                  <a:pt x="1262717" y="749299"/>
                </a:lnTo>
                <a:lnTo>
                  <a:pt x="1286738" y="723899"/>
                </a:lnTo>
                <a:lnTo>
                  <a:pt x="1308515" y="698499"/>
                </a:lnTo>
                <a:lnTo>
                  <a:pt x="1329578" y="673099"/>
                </a:lnTo>
                <a:lnTo>
                  <a:pt x="1340237" y="660399"/>
                </a:lnTo>
                <a:lnTo>
                  <a:pt x="1351202" y="647699"/>
                </a:lnTo>
                <a:lnTo>
                  <a:pt x="1362778" y="634999"/>
                </a:lnTo>
                <a:lnTo>
                  <a:pt x="1375273" y="622299"/>
                </a:lnTo>
                <a:lnTo>
                  <a:pt x="1396404" y="596899"/>
                </a:lnTo>
                <a:lnTo>
                  <a:pt x="1414577" y="571499"/>
                </a:lnTo>
                <a:lnTo>
                  <a:pt x="1430506" y="546099"/>
                </a:lnTo>
                <a:lnTo>
                  <a:pt x="1444905" y="520699"/>
                </a:lnTo>
                <a:lnTo>
                  <a:pt x="1467736" y="482599"/>
                </a:lnTo>
                <a:lnTo>
                  <a:pt x="1491280" y="444499"/>
                </a:lnTo>
                <a:lnTo>
                  <a:pt x="1514213" y="406399"/>
                </a:lnTo>
                <a:lnTo>
                  <a:pt x="1535208" y="368299"/>
                </a:lnTo>
                <a:lnTo>
                  <a:pt x="1537384" y="355599"/>
                </a:lnTo>
                <a:lnTo>
                  <a:pt x="1540648" y="355599"/>
                </a:lnTo>
                <a:lnTo>
                  <a:pt x="1543912" y="342899"/>
                </a:lnTo>
                <a:lnTo>
                  <a:pt x="1563615" y="317499"/>
                </a:lnTo>
                <a:lnTo>
                  <a:pt x="1579952" y="292099"/>
                </a:lnTo>
                <a:lnTo>
                  <a:pt x="1594861" y="266699"/>
                </a:lnTo>
                <a:lnTo>
                  <a:pt x="1610280" y="228599"/>
                </a:lnTo>
                <a:lnTo>
                  <a:pt x="1621075" y="203199"/>
                </a:lnTo>
                <a:lnTo>
                  <a:pt x="1634624" y="165099"/>
                </a:lnTo>
                <a:lnTo>
                  <a:pt x="1647153" y="139699"/>
                </a:lnTo>
                <a:lnTo>
                  <a:pt x="1654888" y="114299"/>
                </a:lnTo>
                <a:lnTo>
                  <a:pt x="1657404" y="101599"/>
                </a:lnTo>
                <a:lnTo>
                  <a:pt x="1661144" y="88899"/>
                </a:lnTo>
                <a:lnTo>
                  <a:pt x="1665292" y="76199"/>
                </a:lnTo>
                <a:lnTo>
                  <a:pt x="1669032" y="76199"/>
                </a:lnTo>
                <a:lnTo>
                  <a:pt x="1678398" y="38099"/>
                </a:lnTo>
                <a:lnTo>
                  <a:pt x="1686847" y="12699"/>
                </a:lnTo>
                <a:lnTo>
                  <a:pt x="1692690" y="0"/>
                </a:lnTo>
                <a:lnTo>
                  <a:pt x="1762482" y="0"/>
                </a:lnTo>
                <a:lnTo>
                  <a:pt x="1758171" y="12699"/>
                </a:lnTo>
                <a:lnTo>
                  <a:pt x="1747488" y="63499"/>
                </a:lnTo>
                <a:lnTo>
                  <a:pt x="1735435" y="126999"/>
                </a:lnTo>
                <a:lnTo>
                  <a:pt x="1721985" y="177799"/>
                </a:lnTo>
                <a:lnTo>
                  <a:pt x="1707111" y="228599"/>
                </a:lnTo>
                <a:lnTo>
                  <a:pt x="1690695" y="279399"/>
                </a:lnTo>
                <a:lnTo>
                  <a:pt x="1672980" y="317499"/>
                </a:lnTo>
                <a:lnTo>
                  <a:pt x="1653935" y="368299"/>
                </a:lnTo>
                <a:lnTo>
                  <a:pt x="1633530" y="419099"/>
                </a:lnTo>
                <a:lnTo>
                  <a:pt x="1611735" y="469899"/>
                </a:lnTo>
                <a:lnTo>
                  <a:pt x="1588520" y="520699"/>
                </a:lnTo>
                <a:lnTo>
                  <a:pt x="1566250" y="558799"/>
                </a:lnTo>
                <a:lnTo>
                  <a:pt x="1541736" y="596899"/>
                </a:lnTo>
                <a:lnTo>
                  <a:pt x="1514774" y="634999"/>
                </a:lnTo>
                <a:lnTo>
                  <a:pt x="1485161" y="673099"/>
                </a:lnTo>
                <a:lnTo>
                  <a:pt x="1454357" y="711199"/>
                </a:lnTo>
                <a:lnTo>
                  <a:pt x="1423961" y="749299"/>
                </a:lnTo>
                <a:lnTo>
                  <a:pt x="1393973" y="787399"/>
                </a:lnTo>
                <a:lnTo>
                  <a:pt x="1364393" y="825499"/>
                </a:lnTo>
                <a:lnTo>
                  <a:pt x="1334251" y="863599"/>
                </a:lnTo>
                <a:lnTo>
                  <a:pt x="1302647" y="888999"/>
                </a:lnTo>
                <a:lnTo>
                  <a:pt x="1269686" y="927099"/>
                </a:lnTo>
                <a:lnTo>
                  <a:pt x="1235470" y="965199"/>
                </a:lnTo>
                <a:lnTo>
                  <a:pt x="1200106" y="990599"/>
                </a:lnTo>
                <a:lnTo>
                  <a:pt x="1164122" y="1015999"/>
                </a:lnTo>
                <a:lnTo>
                  <a:pt x="1126929" y="1054099"/>
                </a:lnTo>
                <a:lnTo>
                  <a:pt x="1088587" y="1079499"/>
                </a:lnTo>
                <a:lnTo>
                  <a:pt x="1049157" y="1104899"/>
                </a:lnTo>
                <a:lnTo>
                  <a:pt x="1008700" y="1117599"/>
                </a:lnTo>
                <a:lnTo>
                  <a:pt x="967276" y="1142999"/>
                </a:lnTo>
                <a:lnTo>
                  <a:pt x="919676" y="1168399"/>
                </a:lnTo>
                <a:lnTo>
                  <a:pt x="895366" y="1181099"/>
                </a:lnTo>
                <a:lnTo>
                  <a:pt x="870444" y="1181099"/>
                </a:lnTo>
                <a:lnTo>
                  <a:pt x="705070" y="1231899"/>
                </a:lnTo>
                <a:lnTo>
                  <a:pt x="654682" y="1244599"/>
                </a:lnTo>
                <a:lnTo>
                  <a:pt x="604702" y="1269999"/>
                </a:lnTo>
                <a:lnTo>
                  <a:pt x="505967" y="1295399"/>
                </a:lnTo>
                <a:lnTo>
                  <a:pt x="454423" y="1320799"/>
                </a:lnTo>
                <a:lnTo>
                  <a:pt x="429008" y="1320799"/>
                </a:lnTo>
                <a:lnTo>
                  <a:pt x="403696" y="1333499"/>
                </a:lnTo>
                <a:lnTo>
                  <a:pt x="299248" y="1384299"/>
                </a:lnTo>
                <a:lnTo>
                  <a:pt x="284985" y="1396999"/>
                </a:lnTo>
                <a:lnTo>
                  <a:pt x="271640" y="1409699"/>
                </a:lnTo>
                <a:lnTo>
                  <a:pt x="259316" y="1409699"/>
                </a:lnTo>
                <a:lnTo>
                  <a:pt x="248113" y="1422399"/>
                </a:lnTo>
                <a:lnTo>
                  <a:pt x="225129" y="1447799"/>
                </a:lnTo>
                <a:lnTo>
                  <a:pt x="213382" y="1460499"/>
                </a:lnTo>
                <a:lnTo>
                  <a:pt x="201329" y="1473199"/>
                </a:lnTo>
                <a:lnTo>
                  <a:pt x="192676" y="1485899"/>
                </a:lnTo>
                <a:lnTo>
                  <a:pt x="184329" y="1498599"/>
                </a:lnTo>
                <a:lnTo>
                  <a:pt x="175778" y="1511299"/>
                </a:lnTo>
                <a:lnTo>
                  <a:pt x="166513" y="1523999"/>
                </a:lnTo>
                <a:lnTo>
                  <a:pt x="157503" y="1523999"/>
                </a:lnTo>
                <a:lnTo>
                  <a:pt x="149921" y="1536699"/>
                </a:lnTo>
                <a:lnTo>
                  <a:pt x="143563" y="1549399"/>
                </a:lnTo>
                <a:lnTo>
                  <a:pt x="138225" y="1562099"/>
                </a:lnTo>
                <a:lnTo>
                  <a:pt x="127243" y="1587499"/>
                </a:lnTo>
                <a:lnTo>
                  <a:pt x="117281" y="1625599"/>
                </a:lnTo>
                <a:lnTo>
                  <a:pt x="108544" y="1650999"/>
                </a:lnTo>
                <a:lnTo>
                  <a:pt x="101234" y="1689099"/>
                </a:lnTo>
                <a:lnTo>
                  <a:pt x="91918" y="1739899"/>
                </a:lnTo>
                <a:lnTo>
                  <a:pt x="82194" y="1790699"/>
                </a:lnTo>
                <a:lnTo>
                  <a:pt x="72470" y="1828799"/>
                </a:lnTo>
                <a:lnTo>
                  <a:pt x="63154" y="1879599"/>
                </a:lnTo>
                <a:lnTo>
                  <a:pt x="60978" y="1904999"/>
                </a:lnTo>
                <a:lnTo>
                  <a:pt x="59890" y="1904999"/>
                </a:lnTo>
                <a:lnTo>
                  <a:pt x="65330" y="1917699"/>
                </a:lnTo>
                <a:lnTo>
                  <a:pt x="116108" y="1917699"/>
                </a:lnTo>
                <a:lnTo>
                  <a:pt x="147609" y="1930399"/>
                </a:lnTo>
                <a:lnTo>
                  <a:pt x="648495" y="1930399"/>
                </a:lnTo>
                <a:lnTo>
                  <a:pt x="672975" y="1943099"/>
                </a:lnTo>
                <a:lnTo>
                  <a:pt x="775331" y="1943099"/>
                </a:lnTo>
                <a:lnTo>
                  <a:pt x="800814" y="1955799"/>
                </a:lnTo>
                <a:lnTo>
                  <a:pt x="1205547" y="1955799"/>
                </a:lnTo>
                <a:lnTo>
                  <a:pt x="1303058" y="1981199"/>
                </a:lnTo>
                <a:lnTo>
                  <a:pt x="1474740" y="1981199"/>
                </a:lnTo>
                <a:lnTo>
                  <a:pt x="1513585" y="1993899"/>
                </a:lnTo>
                <a:lnTo>
                  <a:pt x="1552634" y="1993899"/>
                </a:lnTo>
                <a:lnTo>
                  <a:pt x="1601746" y="2006599"/>
                </a:lnTo>
                <a:lnTo>
                  <a:pt x="1712960" y="2006599"/>
                </a:lnTo>
                <a:lnTo>
                  <a:pt x="1753062" y="2019299"/>
                </a:lnTo>
                <a:lnTo>
                  <a:pt x="1801410" y="2019299"/>
                </a:lnTo>
                <a:lnTo>
                  <a:pt x="1810063" y="2031999"/>
                </a:lnTo>
                <a:lnTo>
                  <a:pt x="1849639" y="2031999"/>
                </a:lnTo>
                <a:lnTo>
                  <a:pt x="1864259" y="2044699"/>
                </a:lnTo>
                <a:lnTo>
                  <a:pt x="1127211" y="2044699"/>
                </a:lnTo>
                <a:lnTo>
                  <a:pt x="1076619" y="2057399"/>
                </a:lnTo>
                <a:close/>
              </a:path>
              <a:path w="2174875" h="2171700">
                <a:moveTo>
                  <a:pt x="423365" y="1930399"/>
                </a:moveTo>
                <a:lnTo>
                  <a:pt x="211121" y="1930399"/>
                </a:lnTo>
                <a:lnTo>
                  <a:pt x="253162" y="1917699"/>
                </a:lnTo>
                <a:lnTo>
                  <a:pt x="375409" y="1917699"/>
                </a:lnTo>
                <a:lnTo>
                  <a:pt x="423365" y="1930399"/>
                </a:lnTo>
                <a:close/>
              </a:path>
              <a:path w="2174875" h="2171700">
                <a:moveTo>
                  <a:pt x="1880103" y="2057399"/>
                </a:moveTo>
                <a:lnTo>
                  <a:pt x="1333386" y="2057399"/>
                </a:lnTo>
                <a:lnTo>
                  <a:pt x="1308906" y="2044699"/>
                </a:lnTo>
                <a:lnTo>
                  <a:pt x="1864259" y="2044699"/>
                </a:lnTo>
                <a:lnTo>
                  <a:pt x="1880103" y="2057399"/>
                </a:lnTo>
                <a:close/>
              </a:path>
              <a:path w="2174875" h="2171700">
                <a:moveTo>
                  <a:pt x="633456" y="2070099"/>
                </a:moveTo>
                <a:lnTo>
                  <a:pt x="67506" y="2070099"/>
                </a:lnTo>
                <a:lnTo>
                  <a:pt x="55895" y="2057399"/>
                </a:lnTo>
                <a:lnTo>
                  <a:pt x="732796" y="2057399"/>
                </a:lnTo>
                <a:lnTo>
                  <a:pt x="633456" y="2070099"/>
                </a:lnTo>
                <a:close/>
              </a:path>
              <a:path w="2174875" h="2171700">
                <a:moveTo>
                  <a:pt x="1953831" y="2070099"/>
                </a:moveTo>
                <a:lnTo>
                  <a:pt x="1455785" y="2070099"/>
                </a:lnTo>
                <a:lnTo>
                  <a:pt x="1406825" y="2057399"/>
                </a:lnTo>
                <a:lnTo>
                  <a:pt x="1913830" y="2057399"/>
                </a:lnTo>
                <a:lnTo>
                  <a:pt x="1953831" y="2070099"/>
                </a:lnTo>
                <a:close/>
              </a:path>
              <a:path w="2174875" h="2171700">
                <a:moveTo>
                  <a:pt x="2149925" y="2082799"/>
                </a:moveTo>
                <a:lnTo>
                  <a:pt x="1599570" y="2082799"/>
                </a:lnTo>
                <a:lnTo>
                  <a:pt x="1553704" y="2070099"/>
                </a:lnTo>
                <a:lnTo>
                  <a:pt x="2112389" y="2070099"/>
                </a:lnTo>
                <a:lnTo>
                  <a:pt x="2149925" y="2082799"/>
                </a:lnTo>
                <a:close/>
              </a:path>
              <a:path w="2174875" h="2171700">
                <a:moveTo>
                  <a:pt x="2174323" y="2171699"/>
                </a:moveTo>
                <a:lnTo>
                  <a:pt x="2166244" y="2171699"/>
                </a:lnTo>
                <a:lnTo>
                  <a:pt x="2137667" y="2158999"/>
                </a:lnTo>
                <a:lnTo>
                  <a:pt x="2050917" y="2158999"/>
                </a:lnTo>
                <a:lnTo>
                  <a:pt x="2043590" y="2146299"/>
                </a:lnTo>
                <a:lnTo>
                  <a:pt x="2022629" y="2146299"/>
                </a:lnTo>
                <a:lnTo>
                  <a:pt x="1977038" y="2133599"/>
                </a:lnTo>
                <a:lnTo>
                  <a:pt x="1931551" y="2133599"/>
                </a:lnTo>
                <a:lnTo>
                  <a:pt x="1840264" y="2108199"/>
                </a:lnTo>
                <a:lnTo>
                  <a:pt x="1765455" y="2108199"/>
                </a:lnTo>
                <a:lnTo>
                  <a:pt x="1751464" y="2095499"/>
                </a:lnTo>
                <a:lnTo>
                  <a:pt x="1691709" y="2095499"/>
                </a:lnTo>
                <a:lnTo>
                  <a:pt x="1645639" y="2082799"/>
                </a:lnTo>
                <a:lnTo>
                  <a:pt x="2174323" y="2082799"/>
                </a:lnTo>
                <a:lnTo>
                  <a:pt x="2174323" y="2171699"/>
                </a:lnTo>
                <a:close/>
              </a:path>
            </a:pathLst>
          </a:custGeom>
          <a:solidFill>
            <a:srgbClr val="CF61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6823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7B3BA1F-5B14-4CFB-B1F8-899EDD56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42"/>
            <a:ext cx="12214818" cy="6870835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BCE19D-D1ED-499B-8137-D577411808B9}"/>
              </a:ext>
            </a:extLst>
          </p:cNvPr>
          <p:cNvGrpSpPr/>
          <p:nvPr/>
        </p:nvGrpSpPr>
        <p:grpSpPr>
          <a:xfrm>
            <a:off x="9407" y="772609"/>
            <a:ext cx="8377763" cy="6079485"/>
            <a:chOff x="0" y="772608"/>
            <a:chExt cx="8377763" cy="6079485"/>
          </a:xfrm>
        </p:grpSpPr>
        <p:sp>
          <p:nvSpPr>
            <p:cNvPr id="108" name="Retângulo: Cantos Superiores Arredondados 107">
              <a:extLst>
                <a:ext uri="{FF2B5EF4-FFF2-40B4-BE49-F238E27FC236}">
                  <a16:creationId xmlns:a16="http://schemas.microsoft.com/office/drawing/2014/main" id="{3B8BC101-99A8-4B82-A5C8-B4E11AE00B4E}"/>
                </a:ext>
              </a:extLst>
            </p:cNvPr>
            <p:cNvSpPr/>
            <p:nvPr/>
          </p:nvSpPr>
          <p:spPr>
            <a:xfrm rot="16200000" flipH="1">
              <a:off x="1170261" y="-355410"/>
              <a:ext cx="6037242" cy="8377763"/>
            </a:xfrm>
            <a:prstGeom prst="round2SameRect">
              <a:avLst>
                <a:gd name="adj1" fmla="val 5341"/>
                <a:gd name="adj2" fmla="val 0"/>
              </a:avLst>
            </a:prstGeom>
            <a:solidFill>
              <a:srgbClr val="ACC9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6C6BD3F6-70D7-4C80-BB43-B8A904978238}"/>
                </a:ext>
              </a:extLst>
            </p:cNvPr>
            <p:cNvSpPr txBox="1"/>
            <p:nvPr/>
          </p:nvSpPr>
          <p:spPr>
            <a:xfrm>
              <a:off x="304394" y="772608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pt-B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 Light" panose="020B0502040204020203" pitchFamily="34" charset="0"/>
                  <a:ea typeface="Tahoma" panose="020B0604030504040204" pitchFamily="34" charset="0"/>
                  <a:cs typeface="Segoe UI Light" panose="020B0502040204020203" pitchFamily="34" charset="0"/>
                </a:rPr>
                <a:t>Complexo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A4F1ED1-E6DE-4729-8A17-708AB4709257}"/>
              </a:ext>
            </a:extLst>
          </p:cNvPr>
          <p:cNvGrpSpPr/>
          <p:nvPr/>
        </p:nvGrpSpPr>
        <p:grpSpPr>
          <a:xfrm>
            <a:off x="7578846" y="760448"/>
            <a:ext cx="4554614" cy="6099250"/>
            <a:chOff x="7578846" y="760448"/>
            <a:chExt cx="4554614" cy="6099250"/>
          </a:xfrm>
        </p:grpSpPr>
        <p:sp>
          <p:nvSpPr>
            <p:cNvPr id="5" name="Retângulo: Cantos Superiores Arredondados 4">
              <a:extLst>
                <a:ext uri="{FF2B5EF4-FFF2-40B4-BE49-F238E27FC236}">
                  <a16:creationId xmlns:a16="http://schemas.microsoft.com/office/drawing/2014/main" id="{31AE50FC-7A37-429D-B58F-C24FF2E4539F}"/>
                </a:ext>
              </a:extLst>
            </p:cNvPr>
            <p:cNvSpPr/>
            <p:nvPr/>
          </p:nvSpPr>
          <p:spPr>
            <a:xfrm rot="5400000">
              <a:off x="6824717" y="1550955"/>
              <a:ext cx="6062872" cy="4554614"/>
            </a:xfrm>
            <a:prstGeom prst="round2SameRect">
              <a:avLst>
                <a:gd name="adj1" fmla="val 6685"/>
                <a:gd name="adj2" fmla="val 0"/>
              </a:avLst>
            </a:prstGeom>
            <a:solidFill>
              <a:srgbClr val="BC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3E70DE17-8C2A-4E09-8D8A-159DC99D9D9E}"/>
                </a:ext>
              </a:extLst>
            </p:cNvPr>
            <p:cNvSpPr txBox="1"/>
            <p:nvPr/>
          </p:nvSpPr>
          <p:spPr>
            <a:xfrm>
              <a:off x="10280590" y="760448"/>
              <a:ext cx="147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pt-B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 Light" panose="020B0502040204020203" pitchFamily="34" charset="0"/>
                  <a:ea typeface="Tahoma" panose="020B0604030504040204" pitchFamily="34" charset="0"/>
                  <a:cs typeface="Segoe UI Light" panose="020B0502040204020203" pitchFamily="34" charset="0"/>
                </a:rPr>
                <a:t>Complicado</a:t>
              </a:r>
            </a:p>
          </p:txBody>
        </p:sp>
      </p:grp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476AA56-A1E1-496D-BC70-3419BED32AB2}"/>
              </a:ext>
            </a:extLst>
          </p:cNvPr>
          <p:cNvSpPr/>
          <p:nvPr/>
        </p:nvSpPr>
        <p:spPr>
          <a:xfrm>
            <a:off x="116856" y="36856"/>
            <a:ext cx="11981106" cy="686458"/>
          </a:xfrm>
          <a:prstGeom prst="roundRect">
            <a:avLst/>
          </a:prstGeom>
          <a:solidFill>
            <a:srgbClr val="D4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9F46CBD5-6DF8-49A3-9479-06C917AC6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2" t="78519"/>
          <a:stretch/>
        </p:blipFill>
        <p:spPr>
          <a:xfrm>
            <a:off x="10490200" y="5384800"/>
            <a:ext cx="1701800" cy="1473200"/>
          </a:xfrm>
          <a:prstGeom prst="rect">
            <a:avLst/>
          </a:prstGeom>
        </p:spPr>
      </p:pic>
      <p:sp>
        <p:nvSpPr>
          <p:cNvPr id="88" name="CaixaDeTexto 87">
            <a:extLst>
              <a:ext uri="{FF2B5EF4-FFF2-40B4-BE49-F238E27FC236}">
                <a16:creationId xmlns:a16="http://schemas.microsoft.com/office/drawing/2014/main" id="{6C8AA576-FB5B-409D-8487-618DB41CE149}"/>
              </a:ext>
            </a:extLst>
          </p:cNvPr>
          <p:cNvSpPr txBox="1"/>
          <p:nvPr/>
        </p:nvSpPr>
        <p:spPr>
          <a:xfrm>
            <a:off x="1307922" y="77027"/>
            <a:ext cx="468053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80000"/>
              </a:lnSpc>
              <a:tabLst>
                <a:tab pos="1431997" algn="l"/>
              </a:tabLst>
              <a:defRPr/>
            </a:pPr>
            <a:r>
              <a:rPr lang="pt-BR" sz="1600" b="1" dirty="0">
                <a:solidFill>
                  <a:srgbClr val="005B94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Cultura da convivência ética e democrática instituída na rede educacional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8520D0F4-75D9-4240-85E3-1C3D57363870}"/>
              </a:ext>
            </a:extLst>
          </p:cNvPr>
          <p:cNvSpPr txBox="1"/>
          <p:nvPr/>
        </p:nvSpPr>
        <p:spPr>
          <a:xfrm>
            <a:off x="5367657" y="5694515"/>
            <a:ext cx="116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Comunicação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BD753B14-AE82-480E-A606-8CC5797F0BF3}"/>
              </a:ext>
            </a:extLst>
          </p:cNvPr>
          <p:cNvSpPr txBox="1"/>
          <p:nvPr/>
        </p:nvSpPr>
        <p:spPr>
          <a:xfrm>
            <a:off x="4429680" y="5397146"/>
            <a:ext cx="1877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Juventudes e participação 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F31CC865-099C-4A8D-8AEB-E1E3656BA18B}"/>
              </a:ext>
            </a:extLst>
          </p:cNvPr>
          <p:cNvSpPr txBox="1"/>
          <p:nvPr/>
        </p:nvSpPr>
        <p:spPr>
          <a:xfrm>
            <a:off x="4437641" y="5041164"/>
            <a:ext cx="155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Conflitos e mediação</a:t>
            </a:r>
          </a:p>
          <a:p>
            <a:pPr algn="r" defTabSz="914446">
              <a:defRPr/>
            </a:pPr>
            <a:endParaRPr lang="pt-BR" sz="12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C421A150-8081-44BC-9CB7-7D263794067B}"/>
              </a:ext>
            </a:extLst>
          </p:cNvPr>
          <p:cNvSpPr txBox="1"/>
          <p:nvPr/>
        </p:nvSpPr>
        <p:spPr>
          <a:xfrm>
            <a:off x="4755652" y="4536175"/>
            <a:ext cx="89411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lnSpc>
                <a:spcPct val="80000"/>
              </a:lnSpc>
              <a:defRPr/>
            </a:pPr>
            <a:endParaRPr lang="pt-BR" sz="12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EC2FFA14-51E1-4145-8373-6BB9679DF49C}"/>
              </a:ext>
            </a:extLst>
          </p:cNvPr>
          <p:cNvSpPr txBox="1"/>
          <p:nvPr/>
        </p:nvSpPr>
        <p:spPr>
          <a:xfrm>
            <a:off x="4122557" y="4585517"/>
            <a:ext cx="15530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lnSpc>
                <a:spcPct val="80000"/>
              </a:lnSpc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Problemas de convivência 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E350B899-F679-4750-A3E1-84AF48573D97}"/>
              </a:ext>
            </a:extLst>
          </p:cNvPr>
          <p:cNvSpPr txBox="1"/>
          <p:nvPr/>
        </p:nvSpPr>
        <p:spPr>
          <a:xfrm>
            <a:off x="3637200" y="3544059"/>
            <a:ext cx="99634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lnSpc>
                <a:spcPct val="80000"/>
              </a:lnSpc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Democracia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A8DA23B-FD40-4AB1-B371-3E13C95EA326}"/>
              </a:ext>
            </a:extLst>
          </p:cNvPr>
          <p:cNvSpPr txBox="1"/>
          <p:nvPr/>
        </p:nvSpPr>
        <p:spPr>
          <a:xfrm>
            <a:off x="3965896" y="4023621"/>
            <a:ext cx="12010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lnSpc>
                <a:spcPct val="80000"/>
              </a:lnSpc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Diversidade e desigualdades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73A4722D-BD32-4A65-8562-656263699C70}"/>
              </a:ext>
            </a:extLst>
          </p:cNvPr>
          <p:cNvSpPr txBox="1"/>
          <p:nvPr/>
        </p:nvSpPr>
        <p:spPr>
          <a:xfrm>
            <a:off x="2844128" y="2841514"/>
            <a:ext cx="11101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lnSpc>
                <a:spcPct val="80000"/>
              </a:lnSpc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Regras e sanções</a:t>
            </a:r>
          </a:p>
          <a:p>
            <a:pPr algn="r" defTabSz="914446">
              <a:lnSpc>
                <a:spcPct val="80000"/>
              </a:lnSpc>
              <a:defRPr/>
            </a:pPr>
            <a:endParaRPr lang="pt-BR" sz="12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560E9DA5-43B5-42BA-9A67-2CDF0E827555}"/>
              </a:ext>
            </a:extLst>
          </p:cNvPr>
          <p:cNvSpPr txBox="1"/>
          <p:nvPr/>
        </p:nvSpPr>
        <p:spPr>
          <a:xfrm>
            <a:off x="2247387" y="2126623"/>
            <a:ext cx="11866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lnSpc>
                <a:spcPct val="80000"/>
              </a:lnSpc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Gestão de sala e métodos  ativos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4ABA18A-DD33-481D-93B0-AE40B5CFCA62}"/>
              </a:ext>
            </a:extLst>
          </p:cNvPr>
          <p:cNvSpPr txBox="1"/>
          <p:nvPr/>
        </p:nvSpPr>
        <p:spPr>
          <a:xfrm>
            <a:off x="28456" y="5267796"/>
            <a:ext cx="127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80000"/>
              </a:lnSpc>
              <a:defRPr/>
            </a:pPr>
            <a:r>
              <a:rPr lang="pt-BR" sz="1000" b="1" dirty="0">
                <a:solidFill>
                  <a:srgbClr val="0C467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Valorização das diversidades e enfrentamento das desigualdades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B8D005C7-7B6A-41E0-AE16-9F297F2AE07D}"/>
              </a:ext>
            </a:extLst>
          </p:cNvPr>
          <p:cNvSpPr txBox="1"/>
          <p:nvPr/>
        </p:nvSpPr>
        <p:spPr>
          <a:xfrm>
            <a:off x="11186536" y="5267796"/>
            <a:ext cx="99605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80000"/>
              </a:lnSpc>
              <a:defRPr/>
            </a:pPr>
            <a:r>
              <a:rPr lang="pt-BR" sz="1050" b="1" dirty="0">
                <a:solidFill>
                  <a:srgbClr val="65263D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Eficácia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E0CC359A-1C7C-470C-98FE-39DA874272DD}"/>
              </a:ext>
            </a:extLst>
          </p:cNvPr>
          <p:cNvSpPr txBox="1"/>
          <p:nvPr/>
        </p:nvSpPr>
        <p:spPr>
          <a:xfrm>
            <a:off x="1164356" y="5267797"/>
            <a:ext cx="1279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80000"/>
              </a:lnSpc>
              <a:defRPr/>
            </a:pPr>
            <a:r>
              <a:rPr lang="pt-BR" sz="1000" b="1" dirty="0">
                <a:solidFill>
                  <a:srgbClr val="1265B5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Desenvolvimento da autonomia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28D13955-4C7D-47EC-8428-8429D2C901AF}"/>
              </a:ext>
            </a:extLst>
          </p:cNvPr>
          <p:cNvSpPr txBox="1"/>
          <p:nvPr/>
        </p:nvSpPr>
        <p:spPr>
          <a:xfrm>
            <a:off x="1865655" y="3692762"/>
            <a:ext cx="2214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pt-BR" sz="1100" b="1" dirty="0">
                <a:solidFill>
                  <a:srgbClr val="7E8F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Diferentes visões</a:t>
            </a:r>
            <a:br>
              <a:rPr lang="pt-BR" sz="1100" b="1" dirty="0">
                <a:solidFill>
                  <a:srgbClr val="7E8F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t-BR" sz="1100" b="1" dirty="0">
                <a:solidFill>
                  <a:srgbClr val="7E8F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 mundo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D4AAE32D-6369-4C36-8618-387DB8824A67}"/>
              </a:ext>
            </a:extLst>
          </p:cNvPr>
          <p:cNvSpPr txBox="1"/>
          <p:nvPr/>
        </p:nvSpPr>
        <p:spPr>
          <a:xfrm>
            <a:off x="1765442" y="4327139"/>
            <a:ext cx="215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pt-BR" sz="1100" b="1" dirty="0">
                <a:solidFill>
                  <a:srgbClr val="7E8F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Múltiplas lógicas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9E8976AC-BB19-4E0D-9D82-3AF3EF41886E}"/>
              </a:ext>
            </a:extLst>
          </p:cNvPr>
          <p:cNvSpPr txBox="1"/>
          <p:nvPr/>
        </p:nvSpPr>
        <p:spPr>
          <a:xfrm>
            <a:off x="3058653" y="4812015"/>
            <a:ext cx="888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46">
              <a:defRPr/>
            </a:pPr>
            <a:r>
              <a:rPr lang="pt-BR" sz="1100" b="1" dirty="0">
                <a:solidFill>
                  <a:srgbClr val="7E8F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Incertezas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FD52625-73BB-4E8B-9DCE-CF141ED58FE2}"/>
              </a:ext>
            </a:extLst>
          </p:cNvPr>
          <p:cNvGrpSpPr/>
          <p:nvPr/>
        </p:nvGrpSpPr>
        <p:grpSpPr>
          <a:xfrm>
            <a:off x="131770" y="6004169"/>
            <a:ext cx="3366023" cy="705871"/>
            <a:chOff x="131769" y="6004167"/>
            <a:chExt cx="3366023" cy="705871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D6A03ED5-0C46-4742-917B-DDF08C4B820A}"/>
                </a:ext>
              </a:extLst>
            </p:cNvPr>
            <p:cNvSpPr/>
            <p:nvPr/>
          </p:nvSpPr>
          <p:spPr>
            <a:xfrm>
              <a:off x="131769" y="6004167"/>
              <a:ext cx="3366023" cy="660811"/>
            </a:xfrm>
            <a:prstGeom prst="roundRect">
              <a:avLst>
                <a:gd name="adj" fmla="val 50000"/>
              </a:avLst>
            </a:prstGeom>
            <a:solidFill>
              <a:srgbClr val="EBE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pt-BR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3FD06D18-1F94-4764-9170-D86E0898C49A}"/>
                </a:ext>
              </a:extLst>
            </p:cNvPr>
            <p:cNvSpPr txBox="1"/>
            <p:nvPr/>
          </p:nvSpPr>
          <p:spPr>
            <a:xfrm>
              <a:off x="233587" y="6063707"/>
              <a:ext cx="3178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>
                <a:lnSpc>
                  <a:spcPct val="90000"/>
                </a:lnSpc>
                <a:defRPr/>
              </a:pPr>
              <a:r>
                <a:rPr lang="pt-BR" sz="1000" dirty="0">
                  <a:solidFill>
                    <a:srgbClr val="1265B5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Cada volta na espiral promove transformações visíveis e consideráveis que preparam para incursões cada vez mais profundas no domínio da complexidade</a:t>
              </a:r>
            </a:p>
          </p:txBody>
        </p:sp>
      </p:grpSp>
      <p:sp>
        <p:nvSpPr>
          <p:cNvPr id="59" name="Seta: para a Direita 58">
            <a:extLst>
              <a:ext uri="{FF2B5EF4-FFF2-40B4-BE49-F238E27FC236}">
                <a16:creationId xmlns:a16="http://schemas.microsoft.com/office/drawing/2014/main" id="{CF29BA15-3890-4051-AF37-416FC514AFB0}"/>
              </a:ext>
            </a:extLst>
          </p:cNvPr>
          <p:cNvSpPr/>
          <p:nvPr/>
        </p:nvSpPr>
        <p:spPr>
          <a:xfrm rot="16200000">
            <a:off x="-8295" y="2966405"/>
            <a:ext cx="3624770" cy="482861"/>
          </a:xfrm>
          <a:prstGeom prst="rightArrow">
            <a:avLst>
              <a:gd name="adj1" fmla="val 65150"/>
              <a:gd name="adj2" fmla="val 50000"/>
            </a:avLst>
          </a:prstGeom>
          <a:solidFill>
            <a:srgbClr val="126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Seta: para a Direita 123">
            <a:extLst>
              <a:ext uri="{FF2B5EF4-FFF2-40B4-BE49-F238E27FC236}">
                <a16:creationId xmlns:a16="http://schemas.microsoft.com/office/drawing/2014/main" id="{C15C9C09-B37B-402B-8BD0-FBCE8918C3D8}"/>
              </a:ext>
            </a:extLst>
          </p:cNvPr>
          <p:cNvSpPr/>
          <p:nvPr/>
        </p:nvSpPr>
        <p:spPr>
          <a:xfrm rot="16200000">
            <a:off x="-1102329" y="2966404"/>
            <a:ext cx="3624769" cy="482861"/>
          </a:xfrm>
          <a:prstGeom prst="rightArrow">
            <a:avLst>
              <a:gd name="adj1" fmla="val 65150"/>
              <a:gd name="adj2" fmla="val 50000"/>
            </a:avLst>
          </a:prstGeom>
          <a:solidFill>
            <a:srgbClr val="0C4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Seta: para a Direita 124">
            <a:extLst>
              <a:ext uri="{FF2B5EF4-FFF2-40B4-BE49-F238E27FC236}">
                <a16:creationId xmlns:a16="http://schemas.microsoft.com/office/drawing/2014/main" id="{7ED19BEE-A9A1-48BA-8445-C34E526E89CB}"/>
              </a:ext>
            </a:extLst>
          </p:cNvPr>
          <p:cNvSpPr/>
          <p:nvPr/>
        </p:nvSpPr>
        <p:spPr>
          <a:xfrm rot="16200000">
            <a:off x="9785002" y="3037027"/>
            <a:ext cx="3766018" cy="482865"/>
          </a:xfrm>
          <a:prstGeom prst="rightArrow">
            <a:avLst>
              <a:gd name="adj1" fmla="val 65150"/>
              <a:gd name="adj2" fmla="val 50000"/>
            </a:avLst>
          </a:prstGeom>
          <a:solidFill>
            <a:srgbClr val="65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84137BD5-80A6-4F25-8D7F-5ACBF7D3BC52}"/>
              </a:ext>
            </a:extLst>
          </p:cNvPr>
          <p:cNvGrpSpPr/>
          <p:nvPr/>
        </p:nvGrpSpPr>
        <p:grpSpPr>
          <a:xfrm>
            <a:off x="2878209" y="796825"/>
            <a:ext cx="6037192" cy="5172175"/>
            <a:chOff x="2517809" y="587443"/>
            <a:chExt cx="6740474" cy="5229832"/>
          </a:xfrm>
        </p:grpSpPr>
        <p:sp>
          <p:nvSpPr>
            <p:cNvPr id="134" name="Gráfico 132">
              <a:extLst>
                <a:ext uri="{FF2B5EF4-FFF2-40B4-BE49-F238E27FC236}">
                  <a16:creationId xmlns:a16="http://schemas.microsoft.com/office/drawing/2014/main" id="{37F272A0-AC9F-46C6-BECF-EBAF30CAAF4C}"/>
                </a:ext>
              </a:extLst>
            </p:cNvPr>
            <p:cNvSpPr/>
            <p:nvPr/>
          </p:nvSpPr>
          <p:spPr>
            <a:xfrm>
              <a:off x="2517809" y="668357"/>
              <a:ext cx="6734977" cy="5148918"/>
            </a:xfrm>
            <a:custGeom>
              <a:avLst/>
              <a:gdLst>
                <a:gd name="connsiteX0" fmla="*/ 7122129 w 7159445"/>
                <a:gd name="connsiteY0" fmla="*/ 0 h 6856084"/>
                <a:gd name="connsiteX1" fmla="*/ 3601484 w 7159445"/>
                <a:gd name="connsiteY1" fmla="*/ 1118276 h 6856084"/>
                <a:gd name="connsiteX2" fmla="*/ 0 w 7159445"/>
                <a:gd name="connsiteY2" fmla="*/ 607105 h 6856084"/>
                <a:gd name="connsiteX3" fmla="*/ 3363638 w 7159445"/>
                <a:gd name="connsiteY3" fmla="*/ 167657 h 6856084"/>
                <a:gd name="connsiteX4" fmla="*/ 7134772 w 7159445"/>
                <a:gd name="connsiteY4" fmla="*/ 1396044 h 6856084"/>
                <a:gd name="connsiteX5" fmla="*/ 7137224 w 7159445"/>
                <a:gd name="connsiteY5" fmla="*/ 1414664 h 6856084"/>
                <a:gd name="connsiteX6" fmla="*/ 3913045 w 7159445"/>
                <a:gd name="connsiteY6" fmla="*/ 2347428 h 6856084"/>
                <a:gd name="connsiteX7" fmla="*/ 725109 w 7159445"/>
                <a:gd name="connsiteY7" fmla="*/ 1904379 h 6856084"/>
                <a:gd name="connsiteX8" fmla="*/ 3702477 w 7159445"/>
                <a:gd name="connsiteY8" fmla="*/ 1523549 h 6856084"/>
                <a:gd name="connsiteX9" fmla="*/ 7158679 w 7159445"/>
                <a:gd name="connsiteY9" fmla="*/ 2604814 h 6856084"/>
                <a:gd name="connsiteX10" fmla="*/ 7159445 w 7159445"/>
                <a:gd name="connsiteY10" fmla="*/ 2607802 h 6856084"/>
                <a:gd name="connsiteX11" fmla="*/ 4217172 w 7159445"/>
                <a:gd name="connsiteY11" fmla="*/ 3270155 h 6856084"/>
                <a:gd name="connsiteX12" fmla="*/ 1436119 w 7159445"/>
                <a:gd name="connsiteY12" fmla="*/ 2933155 h 6856084"/>
                <a:gd name="connsiteX13" fmla="*/ 4033500 w 7159445"/>
                <a:gd name="connsiteY13" fmla="*/ 2643510 h 6856084"/>
                <a:gd name="connsiteX14" fmla="*/ 7158679 w 7159445"/>
                <a:gd name="connsiteY14" fmla="*/ 3441337 h 6856084"/>
                <a:gd name="connsiteX15" fmla="*/ 7158986 w 7159445"/>
                <a:gd name="connsiteY15" fmla="*/ 3443482 h 6856084"/>
                <a:gd name="connsiteX16" fmla="*/ 4522755 w 7159445"/>
                <a:gd name="connsiteY16" fmla="*/ 4048978 h 6856084"/>
                <a:gd name="connsiteX17" fmla="*/ 2133259 w 7159445"/>
                <a:gd name="connsiteY17" fmla="*/ 3780712 h 6856084"/>
                <a:gd name="connsiteX18" fmla="*/ 4364983 w 7159445"/>
                <a:gd name="connsiteY18" fmla="*/ 3550145 h 6856084"/>
                <a:gd name="connsiteX19" fmla="*/ 7127493 w 7159445"/>
                <a:gd name="connsiteY19" fmla="*/ 4199625 h 6856084"/>
                <a:gd name="connsiteX20" fmla="*/ 7128948 w 7159445"/>
                <a:gd name="connsiteY20" fmla="*/ 4201770 h 6856084"/>
                <a:gd name="connsiteX21" fmla="*/ 4842361 w 7159445"/>
                <a:gd name="connsiteY21" fmla="*/ 4715776 h 6856084"/>
                <a:gd name="connsiteX22" fmla="*/ 2823427 w 7159445"/>
                <a:gd name="connsiteY22" fmla="*/ 4484902 h 6856084"/>
                <a:gd name="connsiteX23" fmla="*/ 4709032 w 7159445"/>
                <a:gd name="connsiteY23" fmla="*/ 4286442 h 6856084"/>
                <a:gd name="connsiteX24" fmla="*/ 7125500 w 7159445"/>
                <a:gd name="connsiteY24" fmla="*/ 4847495 h 6856084"/>
                <a:gd name="connsiteX25" fmla="*/ 7125500 w 7159445"/>
                <a:gd name="connsiteY25" fmla="*/ 4847495 h 6856084"/>
                <a:gd name="connsiteX26" fmla="*/ 5071012 w 7159445"/>
                <a:gd name="connsiteY26" fmla="*/ 5402342 h 6856084"/>
                <a:gd name="connsiteX27" fmla="*/ 3380879 w 7159445"/>
                <a:gd name="connsiteY27" fmla="*/ 5171469 h 6856084"/>
                <a:gd name="connsiteX28" fmla="*/ 4962970 w 7159445"/>
                <a:gd name="connsiteY28" fmla="*/ 4973008 h 6856084"/>
                <a:gd name="connsiteX29" fmla="*/ 6753712 w 7159445"/>
                <a:gd name="connsiteY29" fmla="*/ 5528085 h 6856084"/>
                <a:gd name="connsiteX30" fmla="*/ 6753712 w 7159445"/>
                <a:gd name="connsiteY30" fmla="*/ 5528085 h 6856084"/>
                <a:gd name="connsiteX31" fmla="*/ 5091165 w 7159445"/>
                <a:gd name="connsiteY31" fmla="*/ 5949526 h 6856084"/>
                <a:gd name="connsiteX32" fmla="*/ 3765463 w 7159445"/>
                <a:gd name="connsiteY32" fmla="*/ 5774206 h 6856084"/>
                <a:gd name="connsiteX33" fmla="*/ 5003658 w 7159445"/>
                <a:gd name="connsiteY33" fmla="*/ 5623484 h 6856084"/>
                <a:gd name="connsiteX34" fmla="*/ 6504449 w 7159445"/>
                <a:gd name="connsiteY34" fmla="*/ 6088831 h 6856084"/>
                <a:gd name="connsiteX35" fmla="*/ 6504372 w 7159445"/>
                <a:gd name="connsiteY35" fmla="*/ 6094195 h 6856084"/>
                <a:gd name="connsiteX36" fmla="*/ 5141661 w 7159445"/>
                <a:gd name="connsiteY36" fmla="*/ 6404606 h 6856084"/>
                <a:gd name="connsiteX37" fmla="*/ 4165143 w 7159445"/>
                <a:gd name="connsiteY37" fmla="*/ 6275492 h 6856084"/>
                <a:gd name="connsiteX38" fmla="*/ 5077142 w 7159445"/>
                <a:gd name="connsiteY38" fmla="*/ 6164461 h 6856084"/>
                <a:gd name="connsiteX39" fmla="*/ 6182621 w 7159445"/>
                <a:gd name="connsiteY39" fmla="*/ 6558930 h 6856084"/>
                <a:gd name="connsiteX40" fmla="*/ 6176721 w 7159445"/>
                <a:gd name="connsiteY40" fmla="*/ 6560693 h 6856084"/>
                <a:gd name="connsiteX41" fmla="*/ 5125339 w 7159445"/>
                <a:gd name="connsiteY41" fmla="*/ 6800148 h 6856084"/>
                <a:gd name="connsiteX42" fmla="*/ 4371956 w 7159445"/>
                <a:gd name="connsiteY42" fmla="*/ 6700535 h 6856084"/>
                <a:gd name="connsiteX43" fmla="*/ 5075609 w 7159445"/>
                <a:gd name="connsiteY43" fmla="*/ 6614867 h 6856084"/>
                <a:gd name="connsiteX44" fmla="*/ 5928530 w 7159445"/>
                <a:gd name="connsiteY44" fmla="*/ 6856085 h 685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159445" h="6856084">
                  <a:moveTo>
                    <a:pt x="7122129" y="0"/>
                  </a:moveTo>
                  <a:cubicBezTo>
                    <a:pt x="7122129" y="1068929"/>
                    <a:pt x="5077908" y="1118276"/>
                    <a:pt x="3601484" y="1118276"/>
                  </a:cubicBezTo>
                  <a:cubicBezTo>
                    <a:pt x="1603086" y="1118276"/>
                    <a:pt x="0" y="919125"/>
                    <a:pt x="0" y="607105"/>
                  </a:cubicBezTo>
                  <a:cubicBezTo>
                    <a:pt x="0" y="295086"/>
                    <a:pt x="1370681" y="89729"/>
                    <a:pt x="3363638" y="167657"/>
                  </a:cubicBezTo>
                  <a:cubicBezTo>
                    <a:pt x="5646778" y="256926"/>
                    <a:pt x="7118834" y="719515"/>
                    <a:pt x="7134772" y="1396044"/>
                  </a:cubicBezTo>
                  <a:cubicBezTo>
                    <a:pt x="7134925" y="1401101"/>
                    <a:pt x="7137300" y="1409453"/>
                    <a:pt x="7137224" y="1414664"/>
                  </a:cubicBezTo>
                  <a:cubicBezTo>
                    <a:pt x="7121975" y="2332640"/>
                    <a:pt x="5215451" y="2347428"/>
                    <a:pt x="3913045" y="2347428"/>
                  </a:cubicBezTo>
                  <a:cubicBezTo>
                    <a:pt x="2144064" y="2347428"/>
                    <a:pt x="725109" y="2174791"/>
                    <a:pt x="725109" y="1904379"/>
                  </a:cubicBezTo>
                  <a:cubicBezTo>
                    <a:pt x="725109" y="1633966"/>
                    <a:pt x="1938400" y="1455965"/>
                    <a:pt x="3702477" y="1523549"/>
                  </a:cubicBezTo>
                  <a:cubicBezTo>
                    <a:pt x="5732522" y="1601247"/>
                    <a:pt x="7158679" y="2014030"/>
                    <a:pt x="7158679" y="2604814"/>
                  </a:cubicBezTo>
                  <a:lnTo>
                    <a:pt x="7159445" y="2607802"/>
                  </a:lnTo>
                  <a:cubicBezTo>
                    <a:pt x="7159445" y="3312453"/>
                    <a:pt x="5357209" y="3270155"/>
                    <a:pt x="4217172" y="3270155"/>
                  </a:cubicBezTo>
                  <a:cubicBezTo>
                    <a:pt x="2674007" y="3270155"/>
                    <a:pt x="1436119" y="3138895"/>
                    <a:pt x="1436119" y="2933155"/>
                  </a:cubicBezTo>
                  <a:cubicBezTo>
                    <a:pt x="1436119" y="2727415"/>
                    <a:pt x="2494550" y="2592094"/>
                    <a:pt x="4033500" y="2643510"/>
                  </a:cubicBezTo>
                  <a:cubicBezTo>
                    <a:pt x="5804397" y="2702665"/>
                    <a:pt x="7158679" y="2992080"/>
                    <a:pt x="7158679" y="3441337"/>
                  </a:cubicBezTo>
                  <a:lnTo>
                    <a:pt x="7158986" y="3443482"/>
                  </a:lnTo>
                  <a:cubicBezTo>
                    <a:pt x="7158986" y="4004459"/>
                    <a:pt x="5502338" y="4048978"/>
                    <a:pt x="4522755" y="4048978"/>
                  </a:cubicBezTo>
                  <a:cubicBezTo>
                    <a:pt x="3196824" y="4048978"/>
                    <a:pt x="2133259" y="3944461"/>
                    <a:pt x="2133259" y="3780712"/>
                  </a:cubicBezTo>
                  <a:cubicBezTo>
                    <a:pt x="2133259" y="3616963"/>
                    <a:pt x="3042653" y="3509227"/>
                    <a:pt x="4364983" y="3550145"/>
                  </a:cubicBezTo>
                  <a:cubicBezTo>
                    <a:pt x="5886616" y="3597194"/>
                    <a:pt x="7127493" y="3841936"/>
                    <a:pt x="7127493" y="4199625"/>
                  </a:cubicBezTo>
                  <a:lnTo>
                    <a:pt x="7128948" y="4201770"/>
                  </a:lnTo>
                  <a:cubicBezTo>
                    <a:pt x="7128948" y="4684512"/>
                    <a:pt x="5669995" y="4715776"/>
                    <a:pt x="4842361" y="4715776"/>
                  </a:cubicBezTo>
                  <a:cubicBezTo>
                    <a:pt x="3722093" y="4715776"/>
                    <a:pt x="2823427" y="4625817"/>
                    <a:pt x="2823427" y="4484902"/>
                  </a:cubicBezTo>
                  <a:cubicBezTo>
                    <a:pt x="2823427" y="4343988"/>
                    <a:pt x="3591830" y="4251271"/>
                    <a:pt x="4709032" y="4286442"/>
                  </a:cubicBezTo>
                  <a:cubicBezTo>
                    <a:pt x="5994658" y="4326977"/>
                    <a:pt x="7125500" y="4539690"/>
                    <a:pt x="7125500" y="4847495"/>
                  </a:cubicBezTo>
                  <a:lnTo>
                    <a:pt x="7125500" y="4847495"/>
                  </a:lnTo>
                  <a:cubicBezTo>
                    <a:pt x="7125500" y="5330237"/>
                    <a:pt x="5741870" y="5402342"/>
                    <a:pt x="5071012" y="5402342"/>
                  </a:cubicBezTo>
                  <a:cubicBezTo>
                    <a:pt x="4162921" y="5402342"/>
                    <a:pt x="3380879" y="5312383"/>
                    <a:pt x="3380879" y="5171469"/>
                  </a:cubicBezTo>
                  <a:cubicBezTo>
                    <a:pt x="3380879" y="5030554"/>
                    <a:pt x="4057331" y="4937837"/>
                    <a:pt x="4962970" y="4973008"/>
                  </a:cubicBezTo>
                  <a:cubicBezTo>
                    <a:pt x="6005079" y="5013543"/>
                    <a:pt x="6753712" y="5220356"/>
                    <a:pt x="6753712" y="5528085"/>
                  </a:cubicBezTo>
                  <a:lnTo>
                    <a:pt x="6753712" y="5528085"/>
                  </a:lnTo>
                  <a:cubicBezTo>
                    <a:pt x="6753712" y="5894738"/>
                    <a:pt x="5634671" y="5949526"/>
                    <a:pt x="5091165" y="5949526"/>
                  </a:cubicBezTo>
                  <a:cubicBezTo>
                    <a:pt x="4355558" y="5949526"/>
                    <a:pt x="3765463" y="5881253"/>
                    <a:pt x="3765463" y="5774206"/>
                  </a:cubicBezTo>
                  <a:cubicBezTo>
                    <a:pt x="3765463" y="5667160"/>
                    <a:pt x="4270044" y="5596741"/>
                    <a:pt x="5003658" y="5623484"/>
                  </a:cubicBezTo>
                  <a:cubicBezTo>
                    <a:pt x="5847843" y="5654211"/>
                    <a:pt x="6504449" y="5855123"/>
                    <a:pt x="6504449" y="6088831"/>
                  </a:cubicBezTo>
                  <a:lnTo>
                    <a:pt x="6504372" y="6094195"/>
                  </a:lnTo>
                  <a:cubicBezTo>
                    <a:pt x="6504372" y="6364224"/>
                    <a:pt x="5542030" y="6404606"/>
                    <a:pt x="5141661" y="6404606"/>
                  </a:cubicBezTo>
                  <a:cubicBezTo>
                    <a:pt x="4599841" y="6404606"/>
                    <a:pt x="4165143" y="6354263"/>
                    <a:pt x="4165143" y="6275492"/>
                  </a:cubicBezTo>
                  <a:cubicBezTo>
                    <a:pt x="4165143" y="6196721"/>
                    <a:pt x="4536778" y="6144768"/>
                    <a:pt x="5077142" y="6164461"/>
                  </a:cubicBezTo>
                  <a:cubicBezTo>
                    <a:pt x="5698960" y="6187142"/>
                    <a:pt x="6182621" y="6386752"/>
                    <a:pt x="6182621" y="6558930"/>
                  </a:cubicBezTo>
                  <a:lnTo>
                    <a:pt x="6176721" y="6560693"/>
                  </a:lnTo>
                  <a:cubicBezTo>
                    <a:pt x="6176721" y="6769038"/>
                    <a:pt x="5434218" y="6800148"/>
                    <a:pt x="5125339" y="6800148"/>
                  </a:cubicBezTo>
                  <a:cubicBezTo>
                    <a:pt x="4707270" y="6800148"/>
                    <a:pt x="4371956" y="6761299"/>
                    <a:pt x="4371956" y="6700535"/>
                  </a:cubicBezTo>
                  <a:cubicBezTo>
                    <a:pt x="4371956" y="6639770"/>
                    <a:pt x="4658689" y="6599695"/>
                    <a:pt x="5075609" y="6614867"/>
                  </a:cubicBezTo>
                  <a:cubicBezTo>
                    <a:pt x="5555363" y="6632337"/>
                    <a:pt x="5928530" y="6723215"/>
                    <a:pt x="5928530" y="6856085"/>
                  </a:cubicBezTo>
                </a:path>
              </a:pathLst>
            </a:custGeom>
            <a:noFill/>
            <a:ln w="28575" cap="flat">
              <a:solidFill>
                <a:srgbClr val="0C467E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pt-B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Gráfico 132">
              <a:extLst>
                <a:ext uri="{FF2B5EF4-FFF2-40B4-BE49-F238E27FC236}">
                  <a16:creationId xmlns:a16="http://schemas.microsoft.com/office/drawing/2014/main" id="{FD04EFC8-E920-4E96-91FD-8262D857C40D}"/>
                </a:ext>
              </a:extLst>
            </p:cNvPr>
            <p:cNvSpPr/>
            <p:nvPr/>
          </p:nvSpPr>
          <p:spPr>
            <a:xfrm>
              <a:off x="2523306" y="630950"/>
              <a:ext cx="6734977" cy="5148918"/>
            </a:xfrm>
            <a:custGeom>
              <a:avLst/>
              <a:gdLst>
                <a:gd name="connsiteX0" fmla="*/ 7122129 w 7159445"/>
                <a:gd name="connsiteY0" fmla="*/ 0 h 6856084"/>
                <a:gd name="connsiteX1" fmla="*/ 3601484 w 7159445"/>
                <a:gd name="connsiteY1" fmla="*/ 1118276 h 6856084"/>
                <a:gd name="connsiteX2" fmla="*/ 0 w 7159445"/>
                <a:gd name="connsiteY2" fmla="*/ 607105 h 6856084"/>
                <a:gd name="connsiteX3" fmla="*/ 3363638 w 7159445"/>
                <a:gd name="connsiteY3" fmla="*/ 167657 h 6856084"/>
                <a:gd name="connsiteX4" fmla="*/ 7134772 w 7159445"/>
                <a:gd name="connsiteY4" fmla="*/ 1396044 h 6856084"/>
                <a:gd name="connsiteX5" fmla="*/ 7137224 w 7159445"/>
                <a:gd name="connsiteY5" fmla="*/ 1414664 h 6856084"/>
                <a:gd name="connsiteX6" fmla="*/ 3913045 w 7159445"/>
                <a:gd name="connsiteY6" fmla="*/ 2347428 h 6856084"/>
                <a:gd name="connsiteX7" fmla="*/ 725109 w 7159445"/>
                <a:gd name="connsiteY7" fmla="*/ 1904379 h 6856084"/>
                <a:gd name="connsiteX8" fmla="*/ 3702477 w 7159445"/>
                <a:gd name="connsiteY8" fmla="*/ 1523549 h 6856084"/>
                <a:gd name="connsiteX9" fmla="*/ 7158679 w 7159445"/>
                <a:gd name="connsiteY9" fmla="*/ 2604814 h 6856084"/>
                <a:gd name="connsiteX10" fmla="*/ 7159445 w 7159445"/>
                <a:gd name="connsiteY10" fmla="*/ 2607802 h 6856084"/>
                <a:gd name="connsiteX11" fmla="*/ 4217172 w 7159445"/>
                <a:gd name="connsiteY11" fmla="*/ 3270155 h 6856084"/>
                <a:gd name="connsiteX12" fmla="*/ 1436119 w 7159445"/>
                <a:gd name="connsiteY12" fmla="*/ 2933155 h 6856084"/>
                <a:gd name="connsiteX13" fmla="*/ 4033500 w 7159445"/>
                <a:gd name="connsiteY13" fmla="*/ 2643510 h 6856084"/>
                <a:gd name="connsiteX14" fmla="*/ 7158679 w 7159445"/>
                <a:gd name="connsiteY14" fmla="*/ 3441337 h 6856084"/>
                <a:gd name="connsiteX15" fmla="*/ 7158986 w 7159445"/>
                <a:gd name="connsiteY15" fmla="*/ 3443482 h 6856084"/>
                <a:gd name="connsiteX16" fmla="*/ 4522755 w 7159445"/>
                <a:gd name="connsiteY16" fmla="*/ 4048978 h 6856084"/>
                <a:gd name="connsiteX17" fmla="*/ 2133259 w 7159445"/>
                <a:gd name="connsiteY17" fmla="*/ 3780712 h 6856084"/>
                <a:gd name="connsiteX18" fmla="*/ 4364983 w 7159445"/>
                <a:gd name="connsiteY18" fmla="*/ 3550145 h 6856084"/>
                <a:gd name="connsiteX19" fmla="*/ 7127493 w 7159445"/>
                <a:gd name="connsiteY19" fmla="*/ 4199625 h 6856084"/>
                <a:gd name="connsiteX20" fmla="*/ 7128948 w 7159445"/>
                <a:gd name="connsiteY20" fmla="*/ 4201770 h 6856084"/>
                <a:gd name="connsiteX21" fmla="*/ 4842361 w 7159445"/>
                <a:gd name="connsiteY21" fmla="*/ 4715776 h 6856084"/>
                <a:gd name="connsiteX22" fmla="*/ 2823427 w 7159445"/>
                <a:gd name="connsiteY22" fmla="*/ 4484902 h 6856084"/>
                <a:gd name="connsiteX23" fmla="*/ 4709032 w 7159445"/>
                <a:gd name="connsiteY23" fmla="*/ 4286442 h 6856084"/>
                <a:gd name="connsiteX24" fmla="*/ 7125500 w 7159445"/>
                <a:gd name="connsiteY24" fmla="*/ 4847495 h 6856084"/>
                <a:gd name="connsiteX25" fmla="*/ 7125500 w 7159445"/>
                <a:gd name="connsiteY25" fmla="*/ 4847495 h 6856084"/>
                <a:gd name="connsiteX26" fmla="*/ 5071012 w 7159445"/>
                <a:gd name="connsiteY26" fmla="*/ 5402342 h 6856084"/>
                <a:gd name="connsiteX27" fmla="*/ 3380879 w 7159445"/>
                <a:gd name="connsiteY27" fmla="*/ 5171469 h 6856084"/>
                <a:gd name="connsiteX28" fmla="*/ 4962970 w 7159445"/>
                <a:gd name="connsiteY28" fmla="*/ 4973008 h 6856084"/>
                <a:gd name="connsiteX29" fmla="*/ 6753712 w 7159445"/>
                <a:gd name="connsiteY29" fmla="*/ 5528085 h 6856084"/>
                <a:gd name="connsiteX30" fmla="*/ 6753712 w 7159445"/>
                <a:gd name="connsiteY30" fmla="*/ 5528085 h 6856084"/>
                <a:gd name="connsiteX31" fmla="*/ 5091165 w 7159445"/>
                <a:gd name="connsiteY31" fmla="*/ 5949526 h 6856084"/>
                <a:gd name="connsiteX32" fmla="*/ 3765463 w 7159445"/>
                <a:gd name="connsiteY32" fmla="*/ 5774206 h 6856084"/>
                <a:gd name="connsiteX33" fmla="*/ 5003658 w 7159445"/>
                <a:gd name="connsiteY33" fmla="*/ 5623484 h 6856084"/>
                <a:gd name="connsiteX34" fmla="*/ 6504449 w 7159445"/>
                <a:gd name="connsiteY34" fmla="*/ 6088831 h 6856084"/>
                <a:gd name="connsiteX35" fmla="*/ 6504372 w 7159445"/>
                <a:gd name="connsiteY35" fmla="*/ 6094195 h 6856084"/>
                <a:gd name="connsiteX36" fmla="*/ 5141661 w 7159445"/>
                <a:gd name="connsiteY36" fmla="*/ 6404606 h 6856084"/>
                <a:gd name="connsiteX37" fmla="*/ 4165143 w 7159445"/>
                <a:gd name="connsiteY37" fmla="*/ 6275492 h 6856084"/>
                <a:gd name="connsiteX38" fmla="*/ 5077142 w 7159445"/>
                <a:gd name="connsiteY38" fmla="*/ 6164461 h 6856084"/>
                <a:gd name="connsiteX39" fmla="*/ 6182621 w 7159445"/>
                <a:gd name="connsiteY39" fmla="*/ 6558930 h 6856084"/>
                <a:gd name="connsiteX40" fmla="*/ 6176721 w 7159445"/>
                <a:gd name="connsiteY40" fmla="*/ 6560693 h 6856084"/>
                <a:gd name="connsiteX41" fmla="*/ 5125339 w 7159445"/>
                <a:gd name="connsiteY41" fmla="*/ 6800148 h 6856084"/>
                <a:gd name="connsiteX42" fmla="*/ 4371956 w 7159445"/>
                <a:gd name="connsiteY42" fmla="*/ 6700535 h 6856084"/>
                <a:gd name="connsiteX43" fmla="*/ 5075609 w 7159445"/>
                <a:gd name="connsiteY43" fmla="*/ 6614867 h 6856084"/>
                <a:gd name="connsiteX44" fmla="*/ 5928530 w 7159445"/>
                <a:gd name="connsiteY44" fmla="*/ 6856085 h 685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159445" h="6856084">
                  <a:moveTo>
                    <a:pt x="7122129" y="0"/>
                  </a:moveTo>
                  <a:cubicBezTo>
                    <a:pt x="7122129" y="1068929"/>
                    <a:pt x="5077908" y="1118276"/>
                    <a:pt x="3601484" y="1118276"/>
                  </a:cubicBezTo>
                  <a:cubicBezTo>
                    <a:pt x="1603086" y="1118276"/>
                    <a:pt x="0" y="919125"/>
                    <a:pt x="0" y="607105"/>
                  </a:cubicBezTo>
                  <a:cubicBezTo>
                    <a:pt x="0" y="295086"/>
                    <a:pt x="1370681" y="89729"/>
                    <a:pt x="3363638" y="167657"/>
                  </a:cubicBezTo>
                  <a:cubicBezTo>
                    <a:pt x="5646778" y="256926"/>
                    <a:pt x="7118834" y="719515"/>
                    <a:pt x="7134772" y="1396044"/>
                  </a:cubicBezTo>
                  <a:cubicBezTo>
                    <a:pt x="7134925" y="1401101"/>
                    <a:pt x="7137300" y="1409453"/>
                    <a:pt x="7137224" y="1414664"/>
                  </a:cubicBezTo>
                  <a:cubicBezTo>
                    <a:pt x="7121975" y="2332640"/>
                    <a:pt x="5215451" y="2347428"/>
                    <a:pt x="3913045" y="2347428"/>
                  </a:cubicBezTo>
                  <a:cubicBezTo>
                    <a:pt x="2144064" y="2347428"/>
                    <a:pt x="725109" y="2174791"/>
                    <a:pt x="725109" y="1904379"/>
                  </a:cubicBezTo>
                  <a:cubicBezTo>
                    <a:pt x="725109" y="1633966"/>
                    <a:pt x="1938400" y="1455965"/>
                    <a:pt x="3702477" y="1523549"/>
                  </a:cubicBezTo>
                  <a:cubicBezTo>
                    <a:pt x="5732522" y="1601247"/>
                    <a:pt x="7158679" y="2014030"/>
                    <a:pt x="7158679" y="2604814"/>
                  </a:cubicBezTo>
                  <a:lnTo>
                    <a:pt x="7159445" y="2607802"/>
                  </a:lnTo>
                  <a:cubicBezTo>
                    <a:pt x="7159445" y="3312453"/>
                    <a:pt x="5357209" y="3270155"/>
                    <a:pt x="4217172" y="3270155"/>
                  </a:cubicBezTo>
                  <a:cubicBezTo>
                    <a:pt x="2674007" y="3270155"/>
                    <a:pt x="1436119" y="3138895"/>
                    <a:pt x="1436119" y="2933155"/>
                  </a:cubicBezTo>
                  <a:cubicBezTo>
                    <a:pt x="1436119" y="2727415"/>
                    <a:pt x="2494550" y="2592094"/>
                    <a:pt x="4033500" y="2643510"/>
                  </a:cubicBezTo>
                  <a:cubicBezTo>
                    <a:pt x="5804397" y="2702665"/>
                    <a:pt x="7158679" y="2992080"/>
                    <a:pt x="7158679" y="3441337"/>
                  </a:cubicBezTo>
                  <a:lnTo>
                    <a:pt x="7158986" y="3443482"/>
                  </a:lnTo>
                  <a:cubicBezTo>
                    <a:pt x="7158986" y="4004459"/>
                    <a:pt x="5502338" y="4048978"/>
                    <a:pt x="4522755" y="4048978"/>
                  </a:cubicBezTo>
                  <a:cubicBezTo>
                    <a:pt x="3196824" y="4048978"/>
                    <a:pt x="2133259" y="3944461"/>
                    <a:pt x="2133259" y="3780712"/>
                  </a:cubicBezTo>
                  <a:cubicBezTo>
                    <a:pt x="2133259" y="3616963"/>
                    <a:pt x="3042653" y="3509227"/>
                    <a:pt x="4364983" y="3550145"/>
                  </a:cubicBezTo>
                  <a:cubicBezTo>
                    <a:pt x="5886616" y="3597194"/>
                    <a:pt x="7127493" y="3841936"/>
                    <a:pt x="7127493" y="4199625"/>
                  </a:cubicBezTo>
                  <a:lnTo>
                    <a:pt x="7128948" y="4201770"/>
                  </a:lnTo>
                  <a:cubicBezTo>
                    <a:pt x="7128948" y="4684512"/>
                    <a:pt x="5669995" y="4715776"/>
                    <a:pt x="4842361" y="4715776"/>
                  </a:cubicBezTo>
                  <a:cubicBezTo>
                    <a:pt x="3722093" y="4715776"/>
                    <a:pt x="2823427" y="4625817"/>
                    <a:pt x="2823427" y="4484902"/>
                  </a:cubicBezTo>
                  <a:cubicBezTo>
                    <a:pt x="2823427" y="4343988"/>
                    <a:pt x="3591830" y="4251271"/>
                    <a:pt x="4709032" y="4286442"/>
                  </a:cubicBezTo>
                  <a:cubicBezTo>
                    <a:pt x="5994658" y="4326977"/>
                    <a:pt x="7125500" y="4539690"/>
                    <a:pt x="7125500" y="4847495"/>
                  </a:cubicBezTo>
                  <a:lnTo>
                    <a:pt x="7125500" y="4847495"/>
                  </a:lnTo>
                  <a:cubicBezTo>
                    <a:pt x="7125500" y="5330237"/>
                    <a:pt x="5741870" y="5402342"/>
                    <a:pt x="5071012" y="5402342"/>
                  </a:cubicBezTo>
                  <a:cubicBezTo>
                    <a:pt x="4162921" y="5402342"/>
                    <a:pt x="3380879" y="5312383"/>
                    <a:pt x="3380879" y="5171469"/>
                  </a:cubicBezTo>
                  <a:cubicBezTo>
                    <a:pt x="3380879" y="5030554"/>
                    <a:pt x="4057331" y="4937837"/>
                    <a:pt x="4962970" y="4973008"/>
                  </a:cubicBezTo>
                  <a:cubicBezTo>
                    <a:pt x="6005079" y="5013543"/>
                    <a:pt x="6753712" y="5220356"/>
                    <a:pt x="6753712" y="5528085"/>
                  </a:cubicBezTo>
                  <a:lnTo>
                    <a:pt x="6753712" y="5528085"/>
                  </a:lnTo>
                  <a:cubicBezTo>
                    <a:pt x="6753712" y="5894738"/>
                    <a:pt x="5634671" y="5949526"/>
                    <a:pt x="5091165" y="5949526"/>
                  </a:cubicBezTo>
                  <a:cubicBezTo>
                    <a:pt x="4355558" y="5949526"/>
                    <a:pt x="3765463" y="5881253"/>
                    <a:pt x="3765463" y="5774206"/>
                  </a:cubicBezTo>
                  <a:cubicBezTo>
                    <a:pt x="3765463" y="5667160"/>
                    <a:pt x="4270044" y="5596741"/>
                    <a:pt x="5003658" y="5623484"/>
                  </a:cubicBezTo>
                  <a:cubicBezTo>
                    <a:pt x="5847843" y="5654211"/>
                    <a:pt x="6504449" y="5855123"/>
                    <a:pt x="6504449" y="6088831"/>
                  </a:cubicBezTo>
                  <a:lnTo>
                    <a:pt x="6504372" y="6094195"/>
                  </a:lnTo>
                  <a:cubicBezTo>
                    <a:pt x="6504372" y="6364224"/>
                    <a:pt x="5542030" y="6404606"/>
                    <a:pt x="5141661" y="6404606"/>
                  </a:cubicBezTo>
                  <a:cubicBezTo>
                    <a:pt x="4599841" y="6404606"/>
                    <a:pt x="4165143" y="6354263"/>
                    <a:pt x="4165143" y="6275492"/>
                  </a:cubicBezTo>
                  <a:cubicBezTo>
                    <a:pt x="4165143" y="6196721"/>
                    <a:pt x="4536778" y="6144768"/>
                    <a:pt x="5077142" y="6164461"/>
                  </a:cubicBezTo>
                  <a:cubicBezTo>
                    <a:pt x="5698960" y="6187142"/>
                    <a:pt x="6182621" y="6386752"/>
                    <a:pt x="6182621" y="6558930"/>
                  </a:cubicBezTo>
                  <a:lnTo>
                    <a:pt x="6176721" y="6560693"/>
                  </a:lnTo>
                  <a:cubicBezTo>
                    <a:pt x="6176721" y="6769038"/>
                    <a:pt x="5434218" y="6800148"/>
                    <a:pt x="5125339" y="6800148"/>
                  </a:cubicBezTo>
                  <a:cubicBezTo>
                    <a:pt x="4707270" y="6800148"/>
                    <a:pt x="4371956" y="6761299"/>
                    <a:pt x="4371956" y="6700535"/>
                  </a:cubicBezTo>
                  <a:cubicBezTo>
                    <a:pt x="4371956" y="6639770"/>
                    <a:pt x="4658689" y="6599695"/>
                    <a:pt x="5075609" y="6614867"/>
                  </a:cubicBezTo>
                  <a:cubicBezTo>
                    <a:pt x="5555363" y="6632337"/>
                    <a:pt x="5928530" y="6723215"/>
                    <a:pt x="5928530" y="6856085"/>
                  </a:cubicBezTo>
                </a:path>
              </a:pathLst>
            </a:custGeom>
            <a:noFill/>
            <a:ln w="28575" cap="flat">
              <a:solidFill>
                <a:srgbClr val="1265B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pt-BR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Gráfico 132">
              <a:extLst>
                <a:ext uri="{FF2B5EF4-FFF2-40B4-BE49-F238E27FC236}">
                  <a16:creationId xmlns:a16="http://schemas.microsoft.com/office/drawing/2014/main" id="{274468FD-791A-48D7-ADA6-C54978066D1D}"/>
                </a:ext>
              </a:extLst>
            </p:cNvPr>
            <p:cNvSpPr/>
            <p:nvPr/>
          </p:nvSpPr>
          <p:spPr>
            <a:xfrm>
              <a:off x="2517809" y="587443"/>
              <a:ext cx="6734977" cy="5148918"/>
            </a:xfrm>
            <a:custGeom>
              <a:avLst/>
              <a:gdLst>
                <a:gd name="connsiteX0" fmla="*/ 7122129 w 7159445"/>
                <a:gd name="connsiteY0" fmla="*/ 0 h 6856084"/>
                <a:gd name="connsiteX1" fmla="*/ 3601484 w 7159445"/>
                <a:gd name="connsiteY1" fmla="*/ 1118276 h 6856084"/>
                <a:gd name="connsiteX2" fmla="*/ 0 w 7159445"/>
                <a:gd name="connsiteY2" fmla="*/ 607105 h 6856084"/>
                <a:gd name="connsiteX3" fmla="*/ 3363638 w 7159445"/>
                <a:gd name="connsiteY3" fmla="*/ 167657 h 6856084"/>
                <a:gd name="connsiteX4" fmla="*/ 7134772 w 7159445"/>
                <a:gd name="connsiteY4" fmla="*/ 1396044 h 6856084"/>
                <a:gd name="connsiteX5" fmla="*/ 7137224 w 7159445"/>
                <a:gd name="connsiteY5" fmla="*/ 1414664 h 6856084"/>
                <a:gd name="connsiteX6" fmla="*/ 3913045 w 7159445"/>
                <a:gd name="connsiteY6" fmla="*/ 2347428 h 6856084"/>
                <a:gd name="connsiteX7" fmla="*/ 725109 w 7159445"/>
                <a:gd name="connsiteY7" fmla="*/ 1904379 h 6856084"/>
                <a:gd name="connsiteX8" fmla="*/ 3702477 w 7159445"/>
                <a:gd name="connsiteY8" fmla="*/ 1523549 h 6856084"/>
                <a:gd name="connsiteX9" fmla="*/ 7158679 w 7159445"/>
                <a:gd name="connsiteY9" fmla="*/ 2604814 h 6856084"/>
                <a:gd name="connsiteX10" fmla="*/ 7159445 w 7159445"/>
                <a:gd name="connsiteY10" fmla="*/ 2607802 h 6856084"/>
                <a:gd name="connsiteX11" fmla="*/ 4217172 w 7159445"/>
                <a:gd name="connsiteY11" fmla="*/ 3270155 h 6856084"/>
                <a:gd name="connsiteX12" fmla="*/ 1436119 w 7159445"/>
                <a:gd name="connsiteY12" fmla="*/ 2933155 h 6856084"/>
                <a:gd name="connsiteX13" fmla="*/ 4033500 w 7159445"/>
                <a:gd name="connsiteY13" fmla="*/ 2643510 h 6856084"/>
                <a:gd name="connsiteX14" fmla="*/ 7158679 w 7159445"/>
                <a:gd name="connsiteY14" fmla="*/ 3441337 h 6856084"/>
                <a:gd name="connsiteX15" fmla="*/ 7158986 w 7159445"/>
                <a:gd name="connsiteY15" fmla="*/ 3443482 h 6856084"/>
                <a:gd name="connsiteX16" fmla="*/ 4522755 w 7159445"/>
                <a:gd name="connsiteY16" fmla="*/ 4048978 h 6856084"/>
                <a:gd name="connsiteX17" fmla="*/ 2133259 w 7159445"/>
                <a:gd name="connsiteY17" fmla="*/ 3780712 h 6856084"/>
                <a:gd name="connsiteX18" fmla="*/ 4364983 w 7159445"/>
                <a:gd name="connsiteY18" fmla="*/ 3550145 h 6856084"/>
                <a:gd name="connsiteX19" fmla="*/ 7127493 w 7159445"/>
                <a:gd name="connsiteY19" fmla="*/ 4199625 h 6856084"/>
                <a:gd name="connsiteX20" fmla="*/ 7128948 w 7159445"/>
                <a:gd name="connsiteY20" fmla="*/ 4201770 h 6856084"/>
                <a:gd name="connsiteX21" fmla="*/ 4842361 w 7159445"/>
                <a:gd name="connsiteY21" fmla="*/ 4715776 h 6856084"/>
                <a:gd name="connsiteX22" fmla="*/ 2823427 w 7159445"/>
                <a:gd name="connsiteY22" fmla="*/ 4484902 h 6856084"/>
                <a:gd name="connsiteX23" fmla="*/ 4709032 w 7159445"/>
                <a:gd name="connsiteY23" fmla="*/ 4286442 h 6856084"/>
                <a:gd name="connsiteX24" fmla="*/ 7125500 w 7159445"/>
                <a:gd name="connsiteY24" fmla="*/ 4847495 h 6856084"/>
                <a:gd name="connsiteX25" fmla="*/ 7125500 w 7159445"/>
                <a:gd name="connsiteY25" fmla="*/ 4847495 h 6856084"/>
                <a:gd name="connsiteX26" fmla="*/ 5071012 w 7159445"/>
                <a:gd name="connsiteY26" fmla="*/ 5402342 h 6856084"/>
                <a:gd name="connsiteX27" fmla="*/ 3380879 w 7159445"/>
                <a:gd name="connsiteY27" fmla="*/ 5171469 h 6856084"/>
                <a:gd name="connsiteX28" fmla="*/ 4962970 w 7159445"/>
                <a:gd name="connsiteY28" fmla="*/ 4973008 h 6856084"/>
                <a:gd name="connsiteX29" fmla="*/ 6753712 w 7159445"/>
                <a:gd name="connsiteY29" fmla="*/ 5528085 h 6856084"/>
                <a:gd name="connsiteX30" fmla="*/ 6753712 w 7159445"/>
                <a:gd name="connsiteY30" fmla="*/ 5528085 h 6856084"/>
                <a:gd name="connsiteX31" fmla="*/ 5091165 w 7159445"/>
                <a:gd name="connsiteY31" fmla="*/ 5949526 h 6856084"/>
                <a:gd name="connsiteX32" fmla="*/ 3765463 w 7159445"/>
                <a:gd name="connsiteY32" fmla="*/ 5774206 h 6856084"/>
                <a:gd name="connsiteX33" fmla="*/ 5003658 w 7159445"/>
                <a:gd name="connsiteY33" fmla="*/ 5623484 h 6856084"/>
                <a:gd name="connsiteX34" fmla="*/ 6504449 w 7159445"/>
                <a:gd name="connsiteY34" fmla="*/ 6088831 h 6856084"/>
                <a:gd name="connsiteX35" fmla="*/ 6504372 w 7159445"/>
                <a:gd name="connsiteY35" fmla="*/ 6094195 h 6856084"/>
                <a:gd name="connsiteX36" fmla="*/ 5141661 w 7159445"/>
                <a:gd name="connsiteY36" fmla="*/ 6404606 h 6856084"/>
                <a:gd name="connsiteX37" fmla="*/ 4165143 w 7159445"/>
                <a:gd name="connsiteY37" fmla="*/ 6275492 h 6856084"/>
                <a:gd name="connsiteX38" fmla="*/ 5077142 w 7159445"/>
                <a:gd name="connsiteY38" fmla="*/ 6164461 h 6856084"/>
                <a:gd name="connsiteX39" fmla="*/ 6182621 w 7159445"/>
                <a:gd name="connsiteY39" fmla="*/ 6558930 h 6856084"/>
                <a:gd name="connsiteX40" fmla="*/ 6176721 w 7159445"/>
                <a:gd name="connsiteY40" fmla="*/ 6560693 h 6856084"/>
                <a:gd name="connsiteX41" fmla="*/ 5125339 w 7159445"/>
                <a:gd name="connsiteY41" fmla="*/ 6800148 h 6856084"/>
                <a:gd name="connsiteX42" fmla="*/ 4371956 w 7159445"/>
                <a:gd name="connsiteY42" fmla="*/ 6700535 h 6856084"/>
                <a:gd name="connsiteX43" fmla="*/ 5075609 w 7159445"/>
                <a:gd name="connsiteY43" fmla="*/ 6614867 h 6856084"/>
                <a:gd name="connsiteX44" fmla="*/ 5928530 w 7159445"/>
                <a:gd name="connsiteY44" fmla="*/ 6856085 h 685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159445" h="6856084">
                  <a:moveTo>
                    <a:pt x="7122129" y="0"/>
                  </a:moveTo>
                  <a:cubicBezTo>
                    <a:pt x="7122129" y="1068929"/>
                    <a:pt x="5077908" y="1118276"/>
                    <a:pt x="3601484" y="1118276"/>
                  </a:cubicBezTo>
                  <a:cubicBezTo>
                    <a:pt x="1603086" y="1118276"/>
                    <a:pt x="0" y="919125"/>
                    <a:pt x="0" y="607105"/>
                  </a:cubicBezTo>
                  <a:cubicBezTo>
                    <a:pt x="0" y="295086"/>
                    <a:pt x="1370681" y="89729"/>
                    <a:pt x="3363638" y="167657"/>
                  </a:cubicBezTo>
                  <a:cubicBezTo>
                    <a:pt x="5646778" y="256926"/>
                    <a:pt x="7118834" y="719515"/>
                    <a:pt x="7134772" y="1396044"/>
                  </a:cubicBezTo>
                  <a:cubicBezTo>
                    <a:pt x="7134925" y="1401101"/>
                    <a:pt x="7137300" y="1409453"/>
                    <a:pt x="7137224" y="1414664"/>
                  </a:cubicBezTo>
                  <a:cubicBezTo>
                    <a:pt x="7121975" y="2332640"/>
                    <a:pt x="5215451" y="2347428"/>
                    <a:pt x="3913045" y="2347428"/>
                  </a:cubicBezTo>
                  <a:cubicBezTo>
                    <a:pt x="2144064" y="2347428"/>
                    <a:pt x="725109" y="2174791"/>
                    <a:pt x="725109" y="1904379"/>
                  </a:cubicBezTo>
                  <a:cubicBezTo>
                    <a:pt x="725109" y="1633966"/>
                    <a:pt x="1938400" y="1455965"/>
                    <a:pt x="3702477" y="1523549"/>
                  </a:cubicBezTo>
                  <a:cubicBezTo>
                    <a:pt x="5732522" y="1601247"/>
                    <a:pt x="7158679" y="2014030"/>
                    <a:pt x="7158679" y="2604814"/>
                  </a:cubicBezTo>
                  <a:lnTo>
                    <a:pt x="7159445" y="2607802"/>
                  </a:lnTo>
                  <a:cubicBezTo>
                    <a:pt x="7159445" y="3312453"/>
                    <a:pt x="5357209" y="3270155"/>
                    <a:pt x="4217172" y="3270155"/>
                  </a:cubicBezTo>
                  <a:cubicBezTo>
                    <a:pt x="2674007" y="3270155"/>
                    <a:pt x="1436119" y="3138895"/>
                    <a:pt x="1436119" y="2933155"/>
                  </a:cubicBezTo>
                  <a:cubicBezTo>
                    <a:pt x="1436119" y="2727415"/>
                    <a:pt x="2494550" y="2592094"/>
                    <a:pt x="4033500" y="2643510"/>
                  </a:cubicBezTo>
                  <a:cubicBezTo>
                    <a:pt x="5804397" y="2702665"/>
                    <a:pt x="7158679" y="2992080"/>
                    <a:pt x="7158679" y="3441337"/>
                  </a:cubicBezTo>
                  <a:lnTo>
                    <a:pt x="7158986" y="3443482"/>
                  </a:lnTo>
                  <a:cubicBezTo>
                    <a:pt x="7158986" y="4004459"/>
                    <a:pt x="5502338" y="4048978"/>
                    <a:pt x="4522755" y="4048978"/>
                  </a:cubicBezTo>
                  <a:cubicBezTo>
                    <a:pt x="3196824" y="4048978"/>
                    <a:pt x="2133259" y="3944461"/>
                    <a:pt x="2133259" y="3780712"/>
                  </a:cubicBezTo>
                  <a:cubicBezTo>
                    <a:pt x="2133259" y="3616963"/>
                    <a:pt x="3042653" y="3509227"/>
                    <a:pt x="4364983" y="3550145"/>
                  </a:cubicBezTo>
                  <a:cubicBezTo>
                    <a:pt x="5886616" y="3597194"/>
                    <a:pt x="7127493" y="3841936"/>
                    <a:pt x="7127493" y="4199625"/>
                  </a:cubicBezTo>
                  <a:lnTo>
                    <a:pt x="7128948" y="4201770"/>
                  </a:lnTo>
                  <a:cubicBezTo>
                    <a:pt x="7128948" y="4684512"/>
                    <a:pt x="5669995" y="4715776"/>
                    <a:pt x="4842361" y="4715776"/>
                  </a:cubicBezTo>
                  <a:cubicBezTo>
                    <a:pt x="3722093" y="4715776"/>
                    <a:pt x="2823427" y="4625817"/>
                    <a:pt x="2823427" y="4484902"/>
                  </a:cubicBezTo>
                  <a:cubicBezTo>
                    <a:pt x="2823427" y="4343988"/>
                    <a:pt x="3591830" y="4251271"/>
                    <a:pt x="4709032" y="4286442"/>
                  </a:cubicBezTo>
                  <a:cubicBezTo>
                    <a:pt x="5994658" y="4326977"/>
                    <a:pt x="7125500" y="4539690"/>
                    <a:pt x="7125500" y="4847495"/>
                  </a:cubicBezTo>
                  <a:lnTo>
                    <a:pt x="7125500" y="4847495"/>
                  </a:lnTo>
                  <a:cubicBezTo>
                    <a:pt x="7125500" y="5330237"/>
                    <a:pt x="5741870" y="5402342"/>
                    <a:pt x="5071012" y="5402342"/>
                  </a:cubicBezTo>
                  <a:cubicBezTo>
                    <a:pt x="4162921" y="5402342"/>
                    <a:pt x="3380879" y="5312383"/>
                    <a:pt x="3380879" y="5171469"/>
                  </a:cubicBezTo>
                  <a:cubicBezTo>
                    <a:pt x="3380879" y="5030554"/>
                    <a:pt x="4057331" y="4937837"/>
                    <a:pt x="4962970" y="4973008"/>
                  </a:cubicBezTo>
                  <a:cubicBezTo>
                    <a:pt x="6005079" y="5013543"/>
                    <a:pt x="6753712" y="5220356"/>
                    <a:pt x="6753712" y="5528085"/>
                  </a:cubicBezTo>
                  <a:lnTo>
                    <a:pt x="6753712" y="5528085"/>
                  </a:lnTo>
                  <a:cubicBezTo>
                    <a:pt x="6753712" y="5894738"/>
                    <a:pt x="5634671" y="5949526"/>
                    <a:pt x="5091165" y="5949526"/>
                  </a:cubicBezTo>
                  <a:cubicBezTo>
                    <a:pt x="4355558" y="5949526"/>
                    <a:pt x="3765463" y="5881253"/>
                    <a:pt x="3765463" y="5774206"/>
                  </a:cubicBezTo>
                  <a:cubicBezTo>
                    <a:pt x="3765463" y="5667160"/>
                    <a:pt x="4270044" y="5596741"/>
                    <a:pt x="5003658" y="5623484"/>
                  </a:cubicBezTo>
                  <a:cubicBezTo>
                    <a:pt x="5847843" y="5654211"/>
                    <a:pt x="6504449" y="5855123"/>
                    <a:pt x="6504449" y="6088831"/>
                  </a:cubicBezTo>
                  <a:lnTo>
                    <a:pt x="6504372" y="6094195"/>
                  </a:lnTo>
                  <a:cubicBezTo>
                    <a:pt x="6504372" y="6364224"/>
                    <a:pt x="5542030" y="6404606"/>
                    <a:pt x="5141661" y="6404606"/>
                  </a:cubicBezTo>
                  <a:cubicBezTo>
                    <a:pt x="4599841" y="6404606"/>
                    <a:pt x="4165143" y="6354263"/>
                    <a:pt x="4165143" y="6275492"/>
                  </a:cubicBezTo>
                  <a:cubicBezTo>
                    <a:pt x="4165143" y="6196721"/>
                    <a:pt x="4536778" y="6144768"/>
                    <a:pt x="5077142" y="6164461"/>
                  </a:cubicBezTo>
                  <a:cubicBezTo>
                    <a:pt x="5698960" y="6187142"/>
                    <a:pt x="6182621" y="6386752"/>
                    <a:pt x="6182621" y="6558930"/>
                  </a:cubicBezTo>
                  <a:lnTo>
                    <a:pt x="6176721" y="6560693"/>
                  </a:lnTo>
                  <a:cubicBezTo>
                    <a:pt x="6176721" y="6769038"/>
                    <a:pt x="5434218" y="6800148"/>
                    <a:pt x="5125339" y="6800148"/>
                  </a:cubicBezTo>
                  <a:cubicBezTo>
                    <a:pt x="4707270" y="6800148"/>
                    <a:pt x="4371956" y="6761299"/>
                    <a:pt x="4371956" y="6700535"/>
                  </a:cubicBezTo>
                  <a:cubicBezTo>
                    <a:pt x="4371956" y="6639770"/>
                    <a:pt x="4658689" y="6599695"/>
                    <a:pt x="5075609" y="6614867"/>
                  </a:cubicBezTo>
                  <a:cubicBezTo>
                    <a:pt x="5555363" y="6632337"/>
                    <a:pt x="5928530" y="6723215"/>
                    <a:pt x="5928530" y="6856085"/>
                  </a:cubicBezTo>
                </a:path>
              </a:pathLst>
            </a:custGeom>
            <a:noFill/>
            <a:ln w="28575" cap="flat">
              <a:solidFill>
                <a:srgbClr val="65263D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pt-BR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6" name="Seta: para a Direita 125">
            <a:extLst>
              <a:ext uri="{FF2B5EF4-FFF2-40B4-BE49-F238E27FC236}">
                <a16:creationId xmlns:a16="http://schemas.microsoft.com/office/drawing/2014/main" id="{5DAC6B2A-FDFB-4CCB-952C-D01AB5155889}"/>
              </a:ext>
            </a:extLst>
          </p:cNvPr>
          <p:cNvSpPr/>
          <p:nvPr/>
        </p:nvSpPr>
        <p:spPr>
          <a:xfrm rot="16200000">
            <a:off x="5064366" y="3175379"/>
            <a:ext cx="5092154" cy="482861"/>
          </a:xfrm>
          <a:prstGeom prst="rightArrow">
            <a:avLst>
              <a:gd name="adj1" fmla="val 65150"/>
              <a:gd name="adj2" fmla="val 50000"/>
            </a:avLst>
          </a:prstGeom>
          <a:solidFill>
            <a:srgbClr val="23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pt-B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m 15" descr="Forma&#10;&#10;Descrição gerada automaticamente com confiança média">
            <a:extLst>
              <a:ext uri="{FF2B5EF4-FFF2-40B4-BE49-F238E27FC236}">
                <a16:creationId xmlns:a16="http://schemas.microsoft.com/office/drawing/2014/main" id="{9033F92B-E25B-42EB-8B6A-884D5BDBB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7" t="21505" r="27742" b="19283"/>
          <a:stretch/>
        </p:blipFill>
        <p:spPr>
          <a:xfrm>
            <a:off x="8847231" y="1307594"/>
            <a:ext cx="167149" cy="4060722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E414A78-7E5F-4FAB-8B13-DB0F3B92E01E}"/>
              </a:ext>
            </a:extLst>
          </p:cNvPr>
          <p:cNvGrpSpPr/>
          <p:nvPr/>
        </p:nvGrpSpPr>
        <p:grpSpPr>
          <a:xfrm>
            <a:off x="9067915" y="3304117"/>
            <a:ext cx="2504233" cy="1209947"/>
            <a:chOff x="9067914" y="3304116"/>
            <a:chExt cx="2504233" cy="1209947"/>
          </a:xfrm>
        </p:grpSpPr>
        <p:sp>
          <p:nvSpPr>
            <p:cNvPr id="144" name="Retângulo: Cantos Arredondados 143">
              <a:extLst>
                <a:ext uri="{FF2B5EF4-FFF2-40B4-BE49-F238E27FC236}">
                  <a16:creationId xmlns:a16="http://schemas.microsoft.com/office/drawing/2014/main" id="{B457E526-D8EC-4490-827D-69E3499F087F}"/>
                </a:ext>
              </a:extLst>
            </p:cNvPr>
            <p:cNvSpPr/>
            <p:nvPr/>
          </p:nvSpPr>
          <p:spPr>
            <a:xfrm>
              <a:off x="9067914" y="3304116"/>
              <a:ext cx="2313115" cy="1209947"/>
            </a:xfrm>
            <a:prstGeom prst="roundRect">
              <a:avLst/>
            </a:prstGeom>
            <a:solidFill>
              <a:srgbClr val="23A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FFF61F07-DCC8-43E6-9D05-56E729572DFF}"/>
                </a:ext>
              </a:extLst>
            </p:cNvPr>
            <p:cNvGrpSpPr/>
            <p:nvPr/>
          </p:nvGrpSpPr>
          <p:grpSpPr>
            <a:xfrm>
              <a:off x="9078833" y="3445327"/>
              <a:ext cx="2493314" cy="1053702"/>
              <a:chOff x="5313797" y="8069439"/>
              <a:chExt cx="2735273" cy="1094926"/>
            </a:xfrm>
          </p:grpSpPr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8CAC395C-96CD-4068-805D-CDC6510EE47B}"/>
                  </a:ext>
                </a:extLst>
              </p:cNvPr>
              <p:cNvSpPr txBox="1"/>
              <p:nvPr/>
            </p:nvSpPr>
            <p:spPr>
              <a:xfrm>
                <a:off x="5455130" y="8069439"/>
                <a:ext cx="2269534" cy="62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46">
                  <a:defRPr/>
                </a:pPr>
                <a:r>
                  <a:rPr lang="pt-BR" sz="1100" dirty="0">
                    <a:solidFill>
                      <a:prstClr val="white"/>
                    </a:solidFill>
                    <a:latin typeface="Segoe UI Light" panose="020B0502040204020203" pitchFamily="34" charset="0"/>
                    <a:ea typeface="Tahoma" panose="020B0604030504040204" pitchFamily="34" charset="0"/>
                    <a:cs typeface="Segoe UI Light" panose="020B0502040204020203" pitchFamily="34" charset="0"/>
                  </a:rPr>
                  <a:t>Desenvolvimento das capacidades para lidar com situações complexas</a:t>
                </a:r>
              </a:p>
            </p:txBody>
          </p:sp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0822A063-BB51-42DC-BA18-3FB243F1E1DA}"/>
                  </a:ext>
                </a:extLst>
              </p:cNvPr>
              <p:cNvSpPr txBox="1"/>
              <p:nvPr/>
            </p:nvSpPr>
            <p:spPr>
              <a:xfrm>
                <a:off x="5313797" y="8716620"/>
                <a:ext cx="1197161" cy="44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46">
                  <a:defRPr/>
                </a:pPr>
                <a:r>
                  <a:rPr lang="pt-BR" sz="1100" dirty="0">
                    <a:solidFill>
                      <a:prstClr val="white"/>
                    </a:solidFill>
                    <a:latin typeface="Segoe UI Light" panose="020B0502040204020203" pitchFamily="34" charset="0"/>
                    <a:ea typeface="Tahoma" panose="020B0604030504040204" pitchFamily="34" charset="0"/>
                    <a:cs typeface="Segoe UI Light" panose="020B0502040204020203" pitchFamily="34" charset="0"/>
                  </a:rPr>
                  <a:t>transformações coletivas </a:t>
                </a:r>
              </a:p>
            </p:txBody>
          </p:sp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8D896E3A-1DF6-4842-BD8A-2AC1C754FA9E}"/>
                  </a:ext>
                </a:extLst>
              </p:cNvPr>
              <p:cNvSpPr txBox="1"/>
              <p:nvPr/>
            </p:nvSpPr>
            <p:spPr>
              <a:xfrm>
                <a:off x="6594996" y="8713455"/>
                <a:ext cx="1454074" cy="44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46">
                  <a:defRPr/>
                </a:pPr>
                <a:r>
                  <a:rPr lang="pt-BR" sz="1100" dirty="0">
                    <a:solidFill>
                      <a:prstClr val="white"/>
                    </a:solidFill>
                    <a:latin typeface="Segoe UI Light" panose="020B0502040204020203" pitchFamily="34" charset="0"/>
                    <a:ea typeface="Tahoma" panose="020B0604030504040204" pitchFamily="34" charset="0"/>
                    <a:cs typeface="Segoe UI Light" panose="020B0502040204020203" pitchFamily="34" charset="0"/>
                  </a:rPr>
                  <a:t>transformações individuais</a:t>
                </a:r>
              </a:p>
            </p:txBody>
          </p:sp>
          <p:cxnSp>
            <p:nvCxnSpPr>
              <p:cNvPr id="65" name="Conector de Seta Reta 64">
                <a:extLst>
                  <a:ext uri="{FF2B5EF4-FFF2-40B4-BE49-F238E27FC236}">
                    <a16:creationId xmlns:a16="http://schemas.microsoft.com/office/drawing/2014/main" id="{1CABB5D8-B0B3-4AD7-AF7E-B0EF273D5D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9177" y="8871088"/>
                <a:ext cx="334138" cy="0"/>
              </a:xfrm>
              <a:prstGeom prst="straightConnector1">
                <a:avLst/>
              </a:prstGeom>
              <a:ln w="9525" cap="rnd">
                <a:solidFill>
                  <a:schemeClr val="bg1"/>
                </a:solidFill>
                <a:round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EBAC222-7275-4E4A-86CC-CDCD8462BD44}"/>
              </a:ext>
            </a:extLst>
          </p:cNvPr>
          <p:cNvGrpSpPr/>
          <p:nvPr/>
        </p:nvGrpSpPr>
        <p:grpSpPr>
          <a:xfrm>
            <a:off x="5043810" y="5966924"/>
            <a:ext cx="4786016" cy="698054"/>
            <a:chOff x="4778377" y="5933646"/>
            <a:chExt cx="4786016" cy="698054"/>
          </a:xfrm>
        </p:grpSpPr>
        <p:sp>
          <p:nvSpPr>
            <p:cNvPr id="141" name="Retângulo: Cantos Arredondados 140">
              <a:extLst>
                <a:ext uri="{FF2B5EF4-FFF2-40B4-BE49-F238E27FC236}">
                  <a16:creationId xmlns:a16="http://schemas.microsoft.com/office/drawing/2014/main" id="{DE368BED-84ED-48F6-BB75-9B569B211825}"/>
                </a:ext>
              </a:extLst>
            </p:cNvPr>
            <p:cNvSpPr/>
            <p:nvPr/>
          </p:nvSpPr>
          <p:spPr>
            <a:xfrm>
              <a:off x="4778377" y="5933646"/>
              <a:ext cx="4786016" cy="698054"/>
            </a:xfrm>
            <a:prstGeom prst="roundRect">
              <a:avLst>
                <a:gd name="adj" fmla="val 275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32ECF0EC-26C6-4C1C-BAD3-9E508613D512}"/>
                </a:ext>
              </a:extLst>
            </p:cNvPr>
            <p:cNvSpPr txBox="1"/>
            <p:nvPr/>
          </p:nvSpPr>
          <p:spPr>
            <a:xfrm>
              <a:off x="4829419" y="6020807"/>
              <a:ext cx="4587961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6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pt-BR" sz="1200" dirty="0">
                  <a:solidFill>
                    <a:srgbClr val="005B94"/>
                  </a:solidFill>
                  <a:latin typeface="Segoe UI Light" panose="020B0502040204020203" pitchFamily="34" charset="0"/>
                  <a:ea typeface="Tahoma" panose="020B0604030504040204" pitchFamily="34" charset="0"/>
                  <a:cs typeface="Segoe UI Light" panose="020B0502040204020203" pitchFamily="34" charset="0"/>
                </a:rPr>
                <a:t>Temas trabalhados em módulos que impulsionam ações coletivas nos e entre os diferentes grupos ( Estudantes, docentes e famílias, funcionários e gestores de escolas, regionais e secretaria)</a:t>
              </a:r>
            </a:p>
          </p:txBody>
        </p:sp>
        <p:sp>
          <p:nvSpPr>
            <p:cNvPr id="158" name="Retângulo 157">
              <a:hlinkClick r:id="" action="ppaction://noaction"/>
              <a:extLst>
                <a:ext uri="{FF2B5EF4-FFF2-40B4-BE49-F238E27FC236}">
                  <a16:creationId xmlns:a16="http://schemas.microsoft.com/office/drawing/2014/main" id="{55E1626F-AB63-4590-A53E-67CDA02DD556}"/>
                </a:ext>
              </a:extLst>
            </p:cNvPr>
            <p:cNvSpPr/>
            <p:nvPr/>
          </p:nvSpPr>
          <p:spPr>
            <a:xfrm>
              <a:off x="4839795" y="6009526"/>
              <a:ext cx="4495794" cy="5440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pt-B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8F2E2191-001D-43A1-93AA-3975B165E16B}"/>
              </a:ext>
            </a:extLst>
          </p:cNvPr>
          <p:cNvCxnSpPr>
            <a:cxnSpLocks/>
          </p:cNvCxnSpPr>
          <p:nvPr/>
        </p:nvCxnSpPr>
        <p:spPr>
          <a:xfrm flipV="1">
            <a:off x="7578846" y="4065096"/>
            <a:ext cx="1489068" cy="6032"/>
          </a:xfrm>
          <a:prstGeom prst="straightConnector1">
            <a:avLst/>
          </a:prstGeom>
          <a:ln w="28575" cap="rnd">
            <a:solidFill>
              <a:srgbClr val="EBEBEB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3B9FBC1-91F8-43C6-99F6-3C269A840F0F}"/>
              </a:ext>
            </a:extLst>
          </p:cNvPr>
          <p:cNvSpPr txBox="1"/>
          <p:nvPr/>
        </p:nvSpPr>
        <p:spPr>
          <a:xfrm>
            <a:off x="6649432" y="76700"/>
            <a:ext cx="44480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ct val="80000"/>
              </a:lnSpc>
              <a:tabLst>
                <a:tab pos="1431997" algn="l"/>
              </a:tabLst>
              <a:defRPr/>
            </a:pPr>
            <a:r>
              <a:rPr lang="pt-BR" sz="1600" b="1" dirty="0">
                <a:solidFill>
                  <a:srgbClr val="005B94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Instituições educativas capazes de continuar realizando transformações complexas </a:t>
            </a:r>
          </a:p>
          <a:p>
            <a:pPr algn="ctr" defTabSz="914446">
              <a:lnSpc>
                <a:spcPct val="80000"/>
              </a:lnSpc>
              <a:tabLst>
                <a:tab pos="1431997" algn="l"/>
              </a:tabLst>
              <a:defRPr/>
            </a:pPr>
            <a:endParaRPr lang="pt-BR" sz="1600" b="1" dirty="0">
              <a:solidFill>
                <a:srgbClr val="005B94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89A7D831-EC7B-49DE-BDAA-4913434159C5}"/>
              </a:ext>
            </a:extLst>
          </p:cNvPr>
          <p:cNvCxnSpPr>
            <a:cxnSpLocks/>
          </p:cNvCxnSpPr>
          <p:nvPr/>
        </p:nvCxnSpPr>
        <p:spPr>
          <a:xfrm flipV="1">
            <a:off x="6024851" y="347462"/>
            <a:ext cx="812071" cy="10504"/>
          </a:xfrm>
          <a:prstGeom prst="straightConnector1">
            <a:avLst/>
          </a:prstGeom>
          <a:ln w="25400" cap="rnd">
            <a:solidFill>
              <a:srgbClr val="0C467E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779D9C4-4D78-41D5-8C7E-7987ECDA7993}"/>
              </a:ext>
            </a:extLst>
          </p:cNvPr>
          <p:cNvSpPr txBox="1"/>
          <p:nvPr/>
        </p:nvSpPr>
        <p:spPr>
          <a:xfrm>
            <a:off x="1741886" y="1122586"/>
            <a:ext cx="11101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lnSpc>
                <a:spcPct val="80000"/>
              </a:lnSpc>
              <a:defRPr/>
            </a:pPr>
            <a:r>
              <a:rPr lang="pt-B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Escola e família</a:t>
            </a:r>
          </a:p>
          <a:p>
            <a:pPr algn="r" defTabSz="914446">
              <a:lnSpc>
                <a:spcPct val="80000"/>
              </a:lnSpc>
              <a:defRPr/>
            </a:pPr>
            <a:endParaRPr lang="pt-BR" sz="1200" b="1" dirty="0">
              <a:solidFill>
                <a:prstClr val="black">
                  <a:lumMod val="85000"/>
                  <a:lumOff val="15000"/>
                </a:prstClr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8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8" grpId="0"/>
      <p:bldP spid="100" grpId="0"/>
      <p:bldP spid="101" grpId="0"/>
      <p:bldP spid="102" grpId="0"/>
      <p:bldP spid="109" grpId="0"/>
      <p:bldP spid="113" grpId="0"/>
      <p:bldP spid="114" grpId="0"/>
      <p:bldP spid="59" grpId="0" animBg="1"/>
      <p:bldP spid="124" grpId="0" animBg="1"/>
      <p:bldP spid="125" grpId="0" animBg="1"/>
      <p:bldP spid="126" grpId="0" animBg="1"/>
      <p:bldP spid="68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E70FB4B-9C5A-4BB2-AD97-146042D9E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B3F80CF-616B-4404-8838-0D51BFC7C843}"/>
              </a:ext>
            </a:extLst>
          </p:cNvPr>
          <p:cNvSpPr txBox="1">
            <a:spLocks/>
          </p:cNvSpPr>
          <p:nvPr/>
        </p:nvSpPr>
        <p:spPr>
          <a:xfrm>
            <a:off x="1227015" y="928710"/>
            <a:ext cx="8417169" cy="26917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6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5592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168E223-F721-4319-918E-3FEA2A2108A8}"/>
              </a:ext>
            </a:extLst>
          </p:cNvPr>
          <p:cNvSpPr txBox="1">
            <a:spLocks/>
          </p:cNvSpPr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Uma primeira viagem</a:t>
            </a: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10DAC774-F314-456F-935C-EB4731AC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45" y="1909473"/>
            <a:ext cx="1539515" cy="2207523"/>
          </a:xfrm>
          <a:prstGeom prst="rect">
            <a:avLst/>
          </a:prstGeom>
        </p:spPr>
      </p:pic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C1ED0A84-B059-47CB-A251-2C714B1C3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752" y="2146334"/>
            <a:ext cx="1539515" cy="2375252"/>
          </a:xfrm>
          <a:prstGeom prst="rect">
            <a:avLst/>
          </a:prstGeom>
        </p:spPr>
      </p:pic>
      <p:pic>
        <p:nvPicPr>
          <p:cNvPr id="12" name="Imagem 11" descr="Texto&#10;&#10;Descrição gerada automaticamente">
            <a:extLst>
              <a:ext uri="{FF2B5EF4-FFF2-40B4-BE49-F238E27FC236}">
                <a16:creationId xmlns:a16="http://schemas.microsoft.com/office/drawing/2014/main" id="{570619DF-4756-4EFA-A5C9-892EE37ED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681" y="1402783"/>
            <a:ext cx="1656488" cy="2375252"/>
          </a:xfrm>
          <a:prstGeom prst="rect">
            <a:avLst/>
          </a:prstGeom>
        </p:spPr>
      </p:pic>
      <p:pic>
        <p:nvPicPr>
          <p:cNvPr id="14" name="Imagem 13" descr="Texto&#10;&#10;Descrição gerada automaticamente">
            <a:extLst>
              <a:ext uri="{FF2B5EF4-FFF2-40B4-BE49-F238E27FC236}">
                <a16:creationId xmlns:a16="http://schemas.microsoft.com/office/drawing/2014/main" id="{4A453941-CCF8-408D-88ED-800C5A17A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633" y="2428320"/>
            <a:ext cx="1984306" cy="2742849"/>
          </a:xfrm>
          <a:prstGeom prst="rect">
            <a:avLst/>
          </a:prstGeom>
        </p:spPr>
      </p:pic>
      <p:pic>
        <p:nvPicPr>
          <p:cNvPr id="16" name="Imagem 15" descr="Uma imagem contendo jogador, placa, pare, desenho&#10;&#10;Descrição gerada automaticamente">
            <a:extLst>
              <a:ext uri="{FF2B5EF4-FFF2-40B4-BE49-F238E27FC236}">
                <a16:creationId xmlns:a16="http://schemas.microsoft.com/office/drawing/2014/main" id="{25891E1C-D159-4AA8-A660-DE123D615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536" y="2713507"/>
            <a:ext cx="1984306" cy="3004146"/>
          </a:xfrm>
          <a:prstGeom prst="rect">
            <a:avLst/>
          </a:prstGeom>
        </p:spPr>
      </p:pic>
      <p:pic>
        <p:nvPicPr>
          <p:cNvPr id="18" name="Imagem 17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55FE4FC8-5D60-499E-BD7C-BE7E1B057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7681" y="3863570"/>
            <a:ext cx="1725298" cy="23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43FFDCA9-5A67-4169-939D-A6DB859D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29" y="588173"/>
            <a:ext cx="5334221" cy="55781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11DF2C6-7E54-4CA5-A1FD-EE981F9AE3F1}"/>
              </a:ext>
            </a:extLst>
          </p:cNvPr>
          <p:cNvSpPr txBox="1"/>
          <p:nvPr/>
        </p:nvSpPr>
        <p:spPr>
          <a:xfrm>
            <a:off x="4631743" y="1816019"/>
            <a:ext cx="1651379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</a:t>
            </a:r>
            <a:r>
              <a:rPr lang="pt-BR" sz="3200" dirty="0"/>
              <a:t>25%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A7A95E-389E-4F0C-9EFD-4C89BF07EA35}"/>
              </a:ext>
            </a:extLst>
          </p:cNvPr>
          <p:cNvSpPr txBox="1"/>
          <p:nvPr/>
        </p:nvSpPr>
        <p:spPr>
          <a:xfrm>
            <a:off x="4606724" y="4312386"/>
            <a:ext cx="1651379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</a:t>
            </a:r>
            <a:r>
              <a:rPr lang="pt-BR" sz="3200" dirty="0"/>
              <a:t>45%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19A605-0C76-4E76-849A-BD310DCFACBC}"/>
              </a:ext>
            </a:extLst>
          </p:cNvPr>
          <p:cNvSpPr txBox="1"/>
          <p:nvPr/>
        </p:nvSpPr>
        <p:spPr>
          <a:xfrm>
            <a:off x="7575435" y="4320905"/>
            <a:ext cx="1651379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</a:t>
            </a:r>
            <a:r>
              <a:rPr lang="pt-BR" sz="3200" dirty="0"/>
              <a:t>10%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3A95A7-5DA2-4C40-AD8A-61AFBA691CC9}"/>
              </a:ext>
            </a:extLst>
          </p:cNvPr>
          <p:cNvSpPr txBox="1"/>
          <p:nvPr/>
        </p:nvSpPr>
        <p:spPr>
          <a:xfrm>
            <a:off x="7175082" y="1746653"/>
            <a:ext cx="1783002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   </a:t>
            </a:r>
            <a:r>
              <a:rPr lang="pt-BR" sz="3200" dirty="0"/>
              <a:t>20%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C069B3F-81BA-4F7B-ABFD-1722DD92EF8A}"/>
              </a:ext>
            </a:extLst>
          </p:cNvPr>
          <p:cNvSpPr/>
          <p:nvPr/>
        </p:nvSpPr>
        <p:spPr>
          <a:xfrm>
            <a:off x="1201662" y="2366119"/>
            <a:ext cx="2866480" cy="2125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Impact" panose="020B0806030902050204" pitchFamily="34" charset="0"/>
              </a:rPr>
              <a:t>Como ficou nossa vida no primeiro ano de pandemia?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2DB41A-5AB1-411A-85BC-5793B2C9953A}"/>
              </a:ext>
            </a:extLst>
          </p:cNvPr>
          <p:cNvSpPr/>
          <p:nvPr/>
        </p:nvSpPr>
        <p:spPr>
          <a:xfrm>
            <a:off x="1229197" y="269777"/>
            <a:ext cx="838190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Que mundo é esse? </a:t>
            </a:r>
          </a:p>
        </p:txBody>
      </p:sp>
    </p:spTree>
    <p:extLst>
      <p:ext uri="{BB962C8B-B14F-4D97-AF65-F5344CB8AC3E}">
        <p14:creationId xmlns:p14="http://schemas.microsoft.com/office/powerpoint/2010/main" val="2677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43FFDCA9-5A67-4169-939D-A6DB859D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29" y="588173"/>
            <a:ext cx="5334221" cy="55781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11DF2C6-7E54-4CA5-A1FD-EE981F9AE3F1}"/>
              </a:ext>
            </a:extLst>
          </p:cNvPr>
          <p:cNvSpPr txBox="1"/>
          <p:nvPr/>
        </p:nvSpPr>
        <p:spPr>
          <a:xfrm>
            <a:off x="4631743" y="1816019"/>
            <a:ext cx="1651379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</a:t>
            </a:r>
            <a:r>
              <a:rPr lang="pt-BR" sz="3200" dirty="0"/>
              <a:t>18%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A7A95E-389E-4F0C-9EFD-4C89BF07EA35}"/>
              </a:ext>
            </a:extLst>
          </p:cNvPr>
          <p:cNvSpPr txBox="1"/>
          <p:nvPr/>
        </p:nvSpPr>
        <p:spPr>
          <a:xfrm>
            <a:off x="4606724" y="4312386"/>
            <a:ext cx="1651379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</a:t>
            </a:r>
            <a:r>
              <a:rPr lang="pt-BR" sz="3200" dirty="0"/>
              <a:t>2%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19A605-0C76-4E76-849A-BD310DCFACBC}"/>
              </a:ext>
            </a:extLst>
          </p:cNvPr>
          <p:cNvSpPr txBox="1"/>
          <p:nvPr/>
        </p:nvSpPr>
        <p:spPr>
          <a:xfrm>
            <a:off x="7575435" y="4320905"/>
            <a:ext cx="1651379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</a:t>
            </a:r>
            <a:r>
              <a:rPr lang="pt-BR" sz="3200" dirty="0"/>
              <a:t>10%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3A95A7-5DA2-4C40-AD8A-61AFBA691CC9}"/>
              </a:ext>
            </a:extLst>
          </p:cNvPr>
          <p:cNvSpPr txBox="1"/>
          <p:nvPr/>
        </p:nvSpPr>
        <p:spPr>
          <a:xfrm>
            <a:off x="7175082" y="1746653"/>
            <a:ext cx="1783002" cy="141577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             </a:t>
            </a:r>
            <a:r>
              <a:rPr lang="pt-BR" sz="3200" dirty="0"/>
              <a:t>70%</a:t>
            </a:r>
          </a:p>
          <a:p>
            <a:endParaRPr lang="pt-BR" dirty="0"/>
          </a:p>
          <a:p>
            <a:r>
              <a:rPr lang="pt-BR" dirty="0"/>
              <a:t>                          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72DB41A-5AB1-411A-85BC-5793B2C9953A}"/>
              </a:ext>
            </a:extLst>
          </p:cNvPr>
          <p:cNvSpPr/>
          <p:nvPr/>
        </p:nvSpPr>
        <p:spPr>
          <a:xfrm>
            <a:off x="1229197" y="269777"/>
            <a:ext cx="838190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Como eu gostaria que fosse?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B1DB21B-A13A-4816-BD2A-EBDC02E9E259}"/>
              </a:ext>
            </a:extLst>
          </p:cNvPr>
          <p:cNvSpPr txBox="1"/>
          <p:nvPr/>
        </p:nvSpPr>
        <p:spPr>
          <a:xfrm flipH="1">
            <a:off x="1229197" y="1253596"/>
            <a:ext cx="2793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Percepção de como dividiríamos nosso tempo num mundo: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Democrático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Respeitoso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Justo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 Bem-estar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Diversidade vista como valor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Novas identidades esperadas e desejadas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Dinamismo nas trocas de poder como parte natural do processo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46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46649" y="789716"/>
            <a:ext cx="838190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Complexidade é ruim?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EEFF97-57E3-45B9-A4DA-2BC2E3DC3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894" y="1445841"/>
            <a:ext cx="6375414" cy="48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7E38B5A-B57C-4CA3-B49B-1F245D783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Pais educando filhos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8272AAFE-9113-47EA-A314-D6B0AA611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Confiança de que querem o melhor</a:t>
            </a:r>
          </a:p>
          <a:p>
            <a:r>
              <a:rPr lang="pt-BR" dirty="0"/>
              <a:t>Reconhecimento das diferenças</a:t>
            </a:r>
          </a:p>
          <a:p>
            <a:r>
              <a:rPr lang="pt-BR" dirty="0"/>
              <a:t>Não desistência </a:t>
            </a:r>
          </a:p>
          <a:p>
            <a:r>
              <a:rPr lang="pt-BR" dirty="0"/>
              <a:t>Mudança e experimentação o tempo todo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E68CAE59-4828-461E-A3C2-61FF541D3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Educadores educando jovens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78905092-688B-483A-BD3D-827F2FE840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(Des-)confiança de que querem o melhor</a:t>
            </a:r>
          </a:p>
          <a:p>
            <a:r>
              <a:rPr lang="pt-BR" dirty="0"/>
              <a:t>Diferenciação (com 35?)</a:t>
            </a:r>
          </a:p>
          <a:p>
            <a:r>
              <a:rPr lang="pt-BR" dirty="0"/>
              <a:t>Não desistência (apesar de nota, reprovação ...)</a:t>
            </a:r>
          </a:p>
          <a:p>
            <a:r>
              <a:rPr lang="pt-BR" dirty="0"/>
              <a:t>Métodos, protocolos, currículo, cronograma (e 50 decisões por aula!)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8" y="753209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A93A36-67EA-4D9C-8FC0-74DBF2EA7721}"/>
              </a:ext>
            </a:extLst>
          </p:cNvPr>
          <p:cNvSpPr txBox="1">
            <a:spLocks/>
          </p:cNvSpPr>
          <p:nvPr/>
        </p:nvSpPr>
        <p:spPr>
          <a:xfrm>
            <a:off x="1148861" y="1828128"/>
            <a:ext cx="8307755" cy="39630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1066800"/>
            <a:ext cx="8471877" cy="1190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Impact" panose="020B0806030902050204" pitchFamily="34" charset="0"/>
              </a:rPr>
              <a:t>Educador – para além do complicado (conhecimento profissional) também navega no complexo</a:t>
            </a:r>
          </a:p>
        </p:txBody>
      </p:sp>
    </p:spTree>
    <p:extLst>
      <p:ext uri="{BB962C8B-B14F-4D97-AF65-F5344CB8AC3E}">
        <p14:creationId xmlns:p14="http://schemas.microsoft.com/office/powerpoint/2010/main" val="109605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F8B0042-58A2-4A44-B1E5-CBD875C6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dirty="0">
                <a:solidFill>
                  <a:srgbClr val="414142"/>
                </a:solidFill>
                <a:latin typeface="Gotham-Light"/>
              </a:rPr>
              <a:t>Exemplo das </a:t>
            </a:r>
            <a:r>
              <a:rPr lang="pt-BR" b="0" i="0" u="none" strike="noStrike" baseline="0" dirty="0">
                <a:solidFill>
                  <a:srgbClr val="414142"/>
                </a:solidFill>
                <a:latin typeface="Gotham-Light"/>
              </a:rPr>
              <a:t>Competências Gerais</a:t>
            </a:r>
          </a:p>
          <a:p>
            <a:pPr marL="0" indent="0" algn="l">
              <a:buNone/>
            </a:pPr>
            <a:r>
              <a:rPr lang="pt-BR" dirty="0">
                <a:solidFill>
                  <a:srgbClr val="414142"/>
                </a:solidFill>
                <a:latin typeface="Gotham-Light"/>
              </a:rPr>
              <a:t>(o quê, com que qualidade </a:t>
            </a:r>
            <a:r>
              <a:rPr lang="pt-BR" dirty="0">
                <a:solidFill>
                  <a:srgbClr val="414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↔</a:t>
            </a:r>
            <a:r>
              <a:rPr lang="pt-BR" dirty="0">
                <a:solidFill>
                  <a:srgbClr val="414142"/>
                </a:solidFill>
                <a:latin typeface="Gotham-Light"/>
              </a:rPr>
              <a:t> para quê)</a:t>
            </a:r>
            <a:endParaRPr lang="pt-BR" b="0" i="0" u="none" strike="noStrike" baseline="0" dirty="0">
              <a:solidFill>
                <a:srgbClr val="414142"/>
              </a:solidFill>
              <a:latin typeface="Gotham-Light"/>
            </a:endParaRPr>
          </a:p>
          <a:p>
            <a:pPr marL="0" indent="0" algn="l">
              <a:buNone/>
            </a:pPr>
            <a:r>
              <a:rPr lang="pt-BR" b="0" i="0" u="none" strike="noStrike" baseline="0" dirty="0">
                <a:solidFill>
                  <a:srgbClr val="414142"/>
                </a:solidFill>
                <a:latin typeface="Gotham-Light"/>
              </a:rPr>
              <a:t>5. </a:t>
            </a:r>
            <a:r>
              <a:rPr lang="pt-BR" b="0" i="0" u="none" strike="noStrike" baseline="0" dirty="0">
                <a:solidFill>
                  <a:srgbClr val="414142"/>
                </a:solidFill>
                <a:highlight>
                  <a:srgbClr val="FFFF00"/>
                </a:highlight>
                <a:latin typeface="Gotham-Light"/>
              </a:rPr>
              <a:t>Compreender, utilizar e criar </a:t>
            </a:r>
            <a:r>
              <a:rPr lang="pt-BR" b="0" i="0" u="none" strike="noStrike" baseline="0" dirty="0">
                <a:solidFill>
                  <a:srgbClr val="414142"/>
                </a:solidFill>
                <a:latin typeface="Gotham-Light"/>
              </a:rPr>
              <a:t>tecnologias digitais de informação e comunicação </a:t>
            </a:r>
            <a:r>
              <a:rPr lang="pt-BR" b="0" i="0" u="none" strike="noStrike" baseline="0" dirty="0">
                <a:solidFill>
                  <a:srgbClr val="414142"/>
                </a:solidFill>
                <a:highlight>
                  <a:srgbClr val="FFFF00"/>
                </a:highlight>
                <a:latin typeface="Gotham-Light"/>
              </a:rPr>
              <a:t>de forma </a:t>
            </a:r>
            <a:r>
              <a:rPr lang="pt-BR" b="0" i="0" u="none" strike="noStrike" baseline="0" dirty="0">
                <a:solidFill>
                  <a:srgbClr val="414142"/>
                </a:solidFill>
                <a:latin typeface="Gotham-Light"/>
              </a:rPr>
              <a:t>crítica, significativa, reflexiva e ética nas diversas práticas sociais (incluindo as escolares) </a:t>
            </a:r>
            <a:r>
              <a:rPr lang="pt-BR" b="0" i="0" u="none" strike="noStrike" baseline="0" dirty="0">
                <a:solidFill>
                  <a:srgbClr val="414142"/>
                </a:solidFill>
                <a:highlight>
                  <a:srgbClr val="FFFF00"/>
                </a:highlight>
                <a:latin typeface="Gotham-Light"/>
              </a:rPr>
              <a:t>para</a:t>
            </a:r>
            <a:r>
              <a:rPr lang="pt-BR" b="0" i="0" u="none" strike="noStrike" baseline="0" dirty="0">
                <a:solidFill>
                  <a:srgbClr val="414142"/>
                </a:solidFill>
                <a:latin typeface="Gotham-Light"/>
              </a:rPr>
              <a:t> se comunicar, acessar e disseminar informações, produzir conhecimentos, resolver problemas e exercer protagonismo e autoria na vida pessoal e coletiva.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354DFBCA-82EA-46FD-AF1D-DDCB0716AB22}"/>
              </a:ext>
            </a:extLst>
          </p:cNvPr>
          <p:cNvSpPr txBox="1">
            <a:spLocks/>
          </p:cNvSpPr>
          <p:nvPr/>
        </p:nvSpPr>
        <p:spPr>
          <a:xfrm>
            <a:off x="1148862" y="1466951"/>
            <a:ext cx="8424985" cy="47228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pt-BR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70" y="709155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8862" y="868527"/>
            <a:ext cx="833120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“Tecnologias” na nossa BNCC</a:t>
            </a:r>
          </a:p>
        </p:txBody>
      </p:sp>
    </p:spTree>
    <p:extLst>
      <p:ext uri="{BB962C8B-B14F-4D97-AF65-F5344CB8AC3E}">
        <p14:creationId xmlns:p14="http://schemas.microsoft.com/office/powerpoint/2010/main" val="218400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05903" y="1701413"/>
            <a:ext cx="8407021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Uma camada a mais de complexidade e realidade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62A6A1-D4EA-4A38-8B8F-63BA2284A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52" y="1543050"/>
            <a:ext cx="70389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749</TotalTime>
  <Words>1243</Words>
  <Application>Microsoft Office PowerPoint</Application>
  <PresentationFormat>Widescreen</PresentationFormat>
  <Paragraphs>223</Paragraphs>
  <Slides>23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6" baseType="lpstr">
      <vt:lpstr>Arial</vt:lpstr>
      <vt:lpstr>Calibri</vt:lpstr>
      <vt:lpstr>Garamond</vt:lpstr>
      <vt:lpstr>Gotham-Light</vt:lpstr>
      <vt:lpstr>Impact</vt:lpstr>
      <vt:lpstr>Segoe UI</vt:lpstr>
      <vt:lpstr>Segoe UI Black</vt:lpstr>
      <vt:lpstr>Segoe UI Light</vt:lpstr>
      <vt:lpstr>Tahoma</vt:lpstr>
      <vt:lpstr>Trebuchet MS</vt:lpstr>
      <vt:lpstr>Verdana Pro</vt:lpstr>
      <vt:lpstr>Wingdings</vt:lpstr>
      <vt:lpstr>Orgânico</vt:lpstr>
      <vt:lpstr>A escola e o mundo digital: os desafios, a valorização da convivência entre os estudantes e os professionais da educação</vt:lpstr>
      <vt:lpstr>Organizando a conversa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Caminhos  de atuação</vt:lpstr>
      <vt:lpstr>Mudança de cultura -  Vias de atuação</vt:lpstr>
      <vt:lpstr>Eixos norteadores transversais</vt:lpstr>
      <vt:lpstr>Teoria da mudança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Cesar Nunes</cp:lastModifiedBy>
  <cp:revision>54</cp:revision>
  <dcterms:created xsi:type="dcterms:W3CDTF">2022-02-14T14:33:20Z</dcterms:created>
  <dcterms:modified xsi:type="dcterms:W3CDTF">2022-02-22T03:49:40Z</dcterms:modified>
</cp:coreProperties>
</file>