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Lst>
  <p:sldSz cy="6858000" cx="12192000"/>
  <p:notesSz cx="6858000" cy="9144000"/>
  <p:embeddedFontLst>
    <p:embeddedFont>
      <p:font typeface="Garamond"/>
      <p:regular r:id="rId42"/>
      <p:bold r:id="rId43"/>
      <p:italic r:id="rId44"/>
      <p:boldItalic r:id="rId4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http://customooxmlschemas.google.com/">
      <go:slidesCustomData xmlns:go="http://customooxmlschemas.google.com/" r:id="rId46" roundtripDataSignature="AMtx7mjb1gnbziKq0jC6bn20Cfn1Q76eP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20" Type="http://schemas.openxmlformats.org/officeDocument/2006/relationships/slide" Target="slides/slide15.xml"/><Relationship Id="rId42" Type="http://schemas.openxmlformats.org/officeDocument/2006/relationships/font" Target="fonts/Garamond-regular.fntdata"/><Relationship Id="rId41" Type="http://schemas.openxmlformats.org/officeDocument/2006/relationships/slide" Target="slides/slide36.xml"/><Relationship Id="rId22" Type="http://schemas.openxmlformats.org/officeDocument/2006/relationships/slide" Target="slides/slide17.xml"/><Relationship Id="rId44" Type="http://schemas.openxmlformats.org/officeDocument/2006/relationships/font" Target="fonts/Garamond-italic.fntdata"/><Relationship Id="rId21" Type="http://schemas.openxmlformats.org/officeDocument/2006/relationships/slide" Target="slides/slide16.xml"/><Relationship Id="rId43" Type="http://schemas.openxmlformats.org/officeDocument/2006/relationships/font" Target="fonts/Garamond-bold.fntdata"/><Relationship Id="rId24" Type="http://schemas.openxmlformats.org/officeDocument/2006/relationships/slide" Target="slides/slide19.xml"/><Relationship Id="rId46" Type="http://customschemas.google.com/relationships/presentationmetadata" Target="metadata"/><Relationship Id="rId23" Type="http://schemas.openxmlformats.org/officeDocument/2006/relationships/slide" Target="slides/slide18.xml"/><Relationship Id="rId45" Type="http://schemas.openxmlformats.org/officeDocument/2006/relationships/font" Target="fonts/Garamond-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slide" Target="slides/slide34.xml"/><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pt-BR"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3" name="Google Shape;153;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4" name="Google Shape;154;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4" name="Google Shape;244;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5" name="Google Shape;255;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3" name="Google Shape;263;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126e3632239_2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2" name="Google Shape;272;g126e3632239_2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4" name="Google Shape;284;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126e3632239_2_1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3" name="Google Shape;293;g126e3632239_2_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g126e3632239_1_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1" name="Google Shape;301;g126e3632239_1_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g126e3632239_1_1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0" name="Google Shape;310;g126e3632239_1_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g126e3632239_1_1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8" name="Google Shape;318;g126e3632239_1_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g126e3632239_2_3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6" name="Google Shape;326;g126e3632239_2_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3" name="Google Shape;163;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4" name="Google Shape;164;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g126e3632239_1_2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7" name="Google Shape;337;g126e3632239_1_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g126e3632239_0_2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6" name="Google Shape;346;g126e3632239_0_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g126e3632239_0_5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7" name="Google Shape;357;g126e3632239_0_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g126e3632239_0_6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6" name="Google Shape;366;g126e3632239_0_6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g126e3632239_1_7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5" name="Google Shape;375;g126e3632239_1_7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g126e3632239_0_7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3" name="Google Shape;383;g126e3632239_0_7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g126e3632239_2_4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5" name="Google Shape;395;g126e3632239_2_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g126e3632239_1_8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6" name="Google Shape;406;g126e3632239_1_8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g126e3632239_2_7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9" name="Google Shape;419;g126e3632239_2_7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g126e3632239_1_9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7" name="Google Shape;427;g126e3632239_1_9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4" name="Google Shape;174;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g126e3632239_1_5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6" name="Google Shape;436;g126e3632239_1_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5" name="Shape 445"/>
        <p:cNvGrpSpPr/>
        <p:nvPr/>
      </p:nvGrpSpPr>
      <p:grpSpPr>
        <a:xfrm>
          <a:off x="0" y="0"/>
          <a:ext cx="0" cy="0"/>
          <a:chOff x="0" y="0"/>
          <a:chExt cx="0" cy="0"/>
        </a:xfrm>
      </p:grpSpPr>
      <p:sp>
        <p:nvSpPr>
          <p:cNvPr id="446" name="Google Shape;446;g126e3632239_1_10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7" name="Google Shape;447;g126e3632239_1_10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 name="Shape 454"/>
        <p:cNvGrpSpPr/>
        <p:nvPr/>
      </p:nvGrpSpPr>
      <p:grpSpPr>
        <a:xfrm>
          <a:off x="0" y="0"/>
          <a:ext cx="0" cy="0"/>
          <a:chOff x="0" y="0"/>
          <a:chExt cx="0" cy="0"/>
        </a:xfrm>
      </p:grpSpPr>
      <p:sp>
        <p:nvSpPr>
          <p:cNvPr id="455" name="Google Shape;455;g126e3632239_1_11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6" name="Google Shape;456;g126e3632239_1_1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2" name="Shape 462"/>
        <p:cNvGrpSpPr/>
        <p:nvPr/>
      </p:nvGrpSpPr>
      <p:grpSpPr>
        <a:xfrm>
          <a:off x="0" y="0"/>
          <a:ext cx="0" cy="0"/>
          <a:chOff x="0" y="0"/>
          <a:chExt cx="0" cy="0"/>
        </a:xfrm>
      </p:grpSpPr>
      <p:sp>
        <p:nvSpPr>
          <p:cNvPr id="463" name="Google Shape;463;g126e3632239_2_2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4" name="Google Shape;464;g126e3632239_2_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3" name="Shape 473"/>
        <p:cNvGrpSpPr/>
        <p:nvPr/>
      </p:nvGrpSpPr>
      <p:grpSpPr>
        <a:xfrm>
          <a:off x="0" y="0"/>
          <a:ext cx="0" cy="0"/>
          <a:chOff x="0" y="0"/>
          <a:chExt cx="0" cy="0"/>
        </a:xfrm>
      </p:grpSpPr>
      <p:sp>
        <p:nvSpPr>
          <p:cNvPr id="474" name="Google Shape;474;g126e3632239_2_2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5" name="Google Shape;475;g126e3632239_2_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2" name="Shape 482"/>
        <p:cNvGrpSpPr/>
        <p:nvPr/>
      </p:nvGrpSpPr>
      <p:grpSpPr>
        <a:xfrm>
          <a:off x="0" y="0"/>
          <a:ext cx="0" cy="0"/>
          <a:chOff x="0" y="0"/>
          <a:chExt cx="0" cy="0"/>
        </a:xfrm>
      </p:grpSpPr>
      <p:sp>
        <p:nvSpPr>
          <p:cNvPr id="483" name="Google Shape;483;g126e3632239_2_6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4" name="Google Shape;484;g126e3632239_2_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3" name="Shape 493"/>
        <p:cNvGrpSpPr/>
        <p:nvPr/>
      </p:nvGrpSpPr>
      <p:grpSpPr>
        <a:xfrm>
          <a:off x="0" y="0"/>
          <a:ext cx="0" cy="0"/>
          <a:chOff x="0" y="0"/>
          <a:chExt cx="0" cy="0"/>
        </a:xfrm>
      </p:grpSpPr>
      <p:sp>
        <p:nvSpPr>
          <p:cNvPr id="494" name="Google Shape;494;g126e3632239_2_5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5" name="Google Shape;495;g126e3632239_2_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6" name="Google Shape;186;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7" name="Google Shape;197;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7" name="Google Shape;207;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6" name="Google Shape;216;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5" name="Google Shape;225;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126e3632239_2_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5" name="Google Shape;235;g126e3632239_2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de título" showMasterSp="0" type="title">
  <p:cSld name="TITLE">
    <p:spTree>
      <p:nvGrpSpPr>
        <p:cNvPr id="20" name="Shape 20"/>
        <p:cNvGrpSpPr/>
        <p:nvPr/>
      </p:nvGrpSpPr>
      <p:grpSpPr>
        <a:xfrm>
          <a:off x="0" y="0"/>
          <a:ext cx="0" cy="0"/>
          <a:chOff x="0" y="0"/>
          <a:chExt cx="0" cy="0"/>
        </a:xfrm>
      </p:grpSpPr>
      <p:grpSp>
        <p:nvGrpSpPr>
          <p:cNvPr id="21" name="Google Shape;21;p14"/>
          <p:cNvGrpSpPr/>
          <p:nvPr/>
        </p:nvGrpSpPr>
        <p:grpSpPr>
          <a:xfrm>
            <a:off x="-16934" y="0"/>
            <a:ext cx="12231160" cy="6856214"/>
            <a:chOff x="-16934" y="0"/>
            <a:chExt cx="12231160" cy="6856214"/>
          </a:xfrm>
        </p:grpSpPr>
        <p:pic>
          <p:nvPicPr>
            <p:cNvPr descr="HD-PanelTitleR1.png" id="22" name="Google Shape;22;p14"/>
            <p:cNvPicPr preferRelativeResize="0"/>
            <p:nvPr/>
          </p:nvPicPr>
          <p:blipFill rotWithShape="1">
            <a:blip r:embed="rId2">
              <a:alphaModFix/>
            </a:blip>
            <a:srcRect b="0" l="0" r="0" t="0"/>
            <a:stretch/>
          </p:blipFill>
          <p:spPr>
            <a:xfrm>
              <a:off x="0" y="0"/>
              <a:ext cx="12188825" cy="6856214"/>
            </a:xfrm>
            <a:prstGeom prst="rect">
              <a:avLst/>
            </a:prstGeom>
            <a:noFill/>
            <a:ln>
              <a:noFill/>
            </a:ln>
          </p:spPr>
        </p:pic>
        <p:sp>
          <p:nvSpPr>
            <p:cNvPr id="23" name="Google Shape;23;p14"/>
            <p:cNvSpPr/>
            <p:nvPr/>
          </p:nvSpPr>
          <p:spPr>
            <a:xfrm>
              <a:off x="2328332" y="1540931"/>
              <a:ext cx="7543802" cy="3835401"/>
            </a:xfrm>
            <a:prstGeom prst="rect">
              <a:avLst/>
            </a:prstGeom>
            <a:noFill/>
            <a:ln cap="flat" cmpd="sng" w="15875">
              <a:solidFill>
                <a:schemeClr val="accen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DRibbonTitle-UniformTrim.png" id="24" name="Google Shape;24;p14"/>
            <p:cNvPicPr preferRelativeResize="0"/>
            <p:nvPr/>
          </p:nvPicPr>
          <p:blipFill rotWithShape="1">
            <a:blip r:embed="rId3">
              <a:alphaModFix/>
            </a:blip>
            <a:srcRect b="0" l="0" r="0" t="0"/>
            <a:stretch/>
          </p:blipFill>
          <p:spPr>
            <a:xfrm>
              <a:off x="-16934" y="3147609"/>
              <a:ext cx="2478024" cy="612648"/>
            </a:xfrm>
            <a:prstGeom prst="rect">
              <a:avLst/>
            </a:prstGeom>
            <a:noFill/>
            <a:ln>
              <a:noFill/>
            </a:ln>
          </p:spPr>
        </p:pic>
        <p:pic>
          <p:nvPicPr>
            <p:cNvPr descr="HDRibbonTitle-UniformTrim.png" id="25" name="Google Shape;25;p14"/>
            <p:cNvPicPr preferRelativeResize="0"/>
            <p:nvPr/>
          </p:nvPicPr>
          <p:blipFill rotWithShape="1">
            <a:blip r:embed="rId4">
              <a:alphaModFix/>
            </a:blip>
            <a:srcRect b="0" l="0" r="0" t="0"/>
            <a:stretch/>
          </p:blipFill>
          <p:spPr>
            <a:xfrm>
              <a:off x="9736202" y="3147609"/>
              <a:ext cx="2478024" cy="612648"/>
            </a:xfrm>
            <a:prstGeom prst="rect">
              <a:avLst/>
            </a:prstGeom>
            <a:noFill/>
            <a:ln>
              <a:noFill/>
            </a:ln>
          </p:spPr>
        </p:pic>
      </p:grpSp>
      <p:sp>
        <p:nvSpPr>
          <p:cNvPr id="26" name="Google Shape;26;p14"/>
          <p:cNvSpPr txBox="1"/>
          <p:nvPr>
            <p:ph type="ctrTitle"/>
          </p:nvPr>
        </p:nvSpPr>
        <p:spPr>
          <a:xfrm>
            <a:off x="2692398" y="1871131"/>
            <a:ext cx="6815669" cy="1515533"/>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Clr>
                <a:srgbClr val="262626"/>
              </a:buClr>
              <a:buSzPts val="5400"/>
              <a:buFont typeface="Garamond"/>
              <a:buNone/>
              <a:defRPr sz="5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14"/>
          <p:cNvSpPr txBox="1"/>
          <p:nvPr>
            <p:ph idx="1" type="subTitle"/>
          </p:nvPr>
        </p:nvSpPr>
        <p:spPr>
          <a:xfrm>
            <a:off x="2692398" y="3657597"/>
            <a:ext cx="6815669" cy="1320802"/>
          </a:xfrm>
          <a:prstGeom prst="rect">
            <a:avLst/>
          </a:prstGeom>
          <a:noFill/>
          <a:ln>
            <a:noFill/>
          </a:ln>
        </p:spPr>
        <p:txBody>
          <a:bodyPr anchorCtr="0" anchor="t" bIns="45700" lIns="91425" spcFirstLastPara="1" rIns="91425" wrap="square" tIns="45700">
            <a:normAutofit/>
          </a:bodyPr>
          <a:lstStyle>
            <a:lvl1pPr lvl="0" algn="ctr">
              <a:spcBef>
                <a:spcPts val="420"/>
              </a:spcBef>
              <a:spcAft>
                <a:spcPts val="0"/>
              </a:spcAft>
              <a:buSzPts val="2415"/>
              <a:buNone/>
              <a:defRPr sz="2100">
                <a:solidFill>
                  <a:schemeClr val="dk1"/>
                </a:solidFill>
              </a:defRPr>
            </a:lvl1pPr>
            <a:lvl2pPr lvl="1" algn="ctr">
              <a:spcBef>
                <a:spcPts val="600"/>
              </a:spcBef>
              <a:spcAft>
                <a:spcPts val="0"/>
              </a:spcAft>
              <a:buSzPts val="2300"/>
              <a:buNone/>
              <a:defRPr>
                <a:solidFill>
                  <a:srgbClr val="888888"/>
                </a:solidFill>
              </a:defRPr>
            </a:lvl2pPr>
            <a:lvl3pPr lvl="2" algn="ctr">
              <a:spcBef>
                <a:spcPts val="600"/>
              </a:spcBef>
              <a:spcAft>
                <a:spcPts val="0"/>
              </a:spcAft>
              <a:buSzPts val="2070"/>
              <a:buNone/>
              <a:defRPr>
                <a:solidFill>
                  <a:srgbClr val="888888"/>
                </a:solidFill>
              </a:defRPr>
            </a:lvl3pPr>
            <a:lvl4pPr lvl="3" algn="ctr">
              <a:spcBef>
                <a:spcPts val="600"/>
              </a:spcBef>
              <a:spcAft>
                <a:spcPts val="0"/>
              </a:spcAft>
              <a:buSzPts val="1840"/>
              <a:buNone/>
              <a:defRPr>
                <a:solidFill>
                  <a:srgbClr val="888888"/>
                </a:solidFill>
              </a:defRPr>
            </a:lvl4pPr>
            <a:lvl5pPr lvl="4" algn="ctr">
              <a:spcBef>
                <a:spcPts val="600"/>
              </a:spcBef>
              <a:spcAft>
                <a:spcPts val="0"/>
              </a:spcAft>
              <a:buSzPts val="1610"/>
              <a:buNone/>
              <a:defRPr>
                <a:solidFill>
                  <a:srgbClr val="888888"/>
                </a:solidFill>
              </a:defRPr>
            </a:lvl5pPr>
            <a:lvl6pPr lvl="5" algn="ctr">
              <a:spcBef>
                <a:spcPts val="600"/>
              </a:spcBef>
              <a:spcAft>
                <a:spcPts val="0"/>
              </a:spcAft>
              <a:buSzPts val="1610"/>
              <a:buNone/>
              <a:defRPr>
                <a:solidFill>
                  <a:srgbClr val="888888"/>
                </a:solidFill>
              </a:defRPr>
            </a:lvl6pPr>
            <a:lvl7pPr lvl="6" algn="ctr">
              <a:spcBef>
                <a:spcPts val="600"/>
              </a:spcBef>
              <a:spcAft>
                <a:spcPts val="0"/>
              </a:spcAft>
              <a:buSzPts val="1610"/>
              <a:buNone/>
              <a:defRPr>
                <a:solidFill>
                  <a:srgbClr val="888888"/>
                </a:solidFill>
              </a:defRPr>
            </a:lvl7pPr>
            <a:lvl8pPr lvl="7" algn="ctr">
              <a:spcBef>
                <a:spcPts val="600"/>
              </a:spcBef>
              <a:spcAft>
                <a:spcPts val="0"/>
              </a:spcAft>
              <a:buSzPts val="1610"/>
              <a:buNone/>
              <a:defRPr>
                <a:solidFill>
                  <a:srgbClr val="888888"/>
                </a:solidFill>
              </a:defRPr>
            </a:lvl8pPr>
            <a:lvl9pPr lvl="8" algn="ctr">
              <a:spcBef>
                <a:spcPts val="600"/>
              </a:spcBef>
              <a:spcAft>
                <a:spcPts val="600"/>
              </a:spcAft>
              <a:buSzPts val="1610"/>
              <a:buNone/>
              <a:defRPr>
                <a:solidFill>
                  <a:srgbClr val="888888"/>
                </a:solidFill>
              </a:defRPr>
            </a:lvl9pPr>
          </a:lstStyle>
          <a:p/>
        </p:txBody>
      </p:sp>
      <p:sp>
        <p:nvSpPr>
          <p:cNvPr id="28" name="Google Shape;28;p14"/>
          <p:cNvSpPr txBox="1"/>
          <p:nvPr>
            <p:ph idx="10" type="dt"/>
          </p:nvPr>
        </p:nvSpPr>
        <p:spPr>
          <a:xfrm>
            <a:off x="7983232" y="5037663"/>
            <a:ext cx="897467" cy="2794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14"/>
          <p:cNvSpPr txBox="1"/>
          <p:nvPr>
            <p:ph idx="11" type="ftr"/>
          </p:nvPr>
        </p:nvSpPr>
        <p:spPr>
          <a:xfrm>
            <a:off x="2692397" y="5037663"/>
            <a:ext cx="5214635" cy="279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14"/>
          <p:cNvSpPr txBox="1"/>
          <p:nvPr>
            <p:ph idx="12" type="sldNum"/>
          </p:nvPr>
        </p:nvSpPr>
        <p:spPr>
          <a:xfrm>
            <a:off x="8956900" y="5037663"/>
            <a:ext cx="551167" cy="2794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t-BR"/>
              <a:t>‹#›</a:t>
            </a:fld>
            <a:endParaRPr/>
          </a:p>
        </p:txBody>
      </p:sp>
      <p:cxnSp>
        <p:nvCxnSpPr>
          <p:cNvPr id="31" name="Google Shape;31;p14"/>
          <p:cNvCxnSpPr/>
          <p:nvPr/>
        </p:nvCxnSpPr>
        <p:spPr>
          <a:xfrm>
            <a:off x="2692399" y="3522131"/>
            <a:ext cx="6815668" cy="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to Panorâmica com Legenda">
  <p:cSld name="Foto Panorâmica com Legenda">
    <p:spTree>
      <p:nvGrpSpPr>
        <p:cNvPr id="89" name="Shape 89"/>
        <p:cNvGrpSpPr/>
        <p:nvPr/>
      </p:nvGrpSpPr>
      <p:grpSpPr>
        <a:xfrm>
          <a:off x="0" y="0"/>
          <a:ext cx="0" cy="0"/>
          <a:chOff x="0" y="0"/>
          <a:chExt cx="0" cy="0"/>
        </a:xfrm>
      </p:grpSpPr>
      <p:sp>
        <p:nvSpPr>
          <p:cNvPr id="90" name="Google Shape;90;p23"/>
          <p:cNvSpPr txBox="1"/>
          <p:nvPr>
            <p:ph type="title"/>
          </p:nvPr>
        </p:nvSpPr>
        <p:spPr>
          <a:xfrm>
            <a:off x="1295401" y="4815415"/>
            <a:ext cx="9609666" cy="566738"/>
          </a:xfrm>
          <a:prstGeom prst="rect">
            <a:avLst/>
          </a:prstGeom>
          <a:noFill/>
          <a:ln>
            <a:noFill/>
          </a:ln>
        </p:spPr>
        <p:txBody>
          <a:bodyPr anchorCtr="0" anchor="b" bIns="45700" lIns="91425" spcFirstLastPara="1" rIns="91425" wrap="square" tIns="45700">
            <a:normAutofit/>
          </a:bodyPr>
          <a:lstStyle>
            <a:lvl1pPr lvl="0" algn="ctr">
              <a:spcBef>
                <a:spcPts val="0"/>
              </a:spcBef>
              <a:spcAft>
                <a:spcPts val="0"/>
              </a:spcAft>
              <a:buClr>
                <a:srgbClr val="262626"/>
              </a:buClr>
              <a:buSzPts val="2400"/>
              <a:buFont typeface="Garamond"/>
              <a:buNone/>
              <a:defRPr b="0" sz="2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23"/>
          <p:cNvSpPr/>
          <p:nvPr>
            <p:ph idx="2" type="pic"/>
          </p:nvPr>
        </p:nvSpPr>
        <p:spPr>
          <a:xfrm>
            <a:off x="1041427" y="1041399"/>
            <a:ext cx="10105972" cy="3335869"/>
          </a:xfrm>
          <a:prstGeom prst="roundRect">
            <a:avLst>
              <a:gd fmla="val 0" name="adj"/>
            </a:avLst>
          </a:prstGeom>
          <a:noFill/>
          <a:ln cap="flat" cmpd="thickThin" w="57150">
            <a:solidFill>
              <a:srgbClr val="7F7F7F"/>
            </a:solidFill>
            <a:prstDash val="solid"/>
            <a:miter lim="800000"/>
            <a:headEnd len="sm" w="sm" type="none"/>
            <a:tailEnd len="sm" w="sm" type="none"/>
          </a:ln>
        </p:spPr>
      </p:sp>
      <p:sp>
        <p:nvSpPr>
          <p:cNvPr id="92" name="Google Shape;92;p23"/>
          <p:cNvSpPr txBox="1"/>
          <p:nvPr>
            <p:ph idx="1" type="body"/>
          </p:nvPr>
        </p:nvSpPr>
        <p:spPr>
          <a:xfrm>
            <a:off x="1295401" y="5382153"/>
            <a:ext cx="9609666" cy="493712"/>
          </a:xfrm>
          <a:prstGeom prst="rect">
            <a:avLst/>
          </a:prstGeom>
          <a:noFill/>
          <a:ln>
            <a:noFill/>
          </a:ln>
        </p:spPr>
        <p:txBody>
          <a:bodyPr anchorCtr="0" anchor="t" bIns="45700" lIns="91425" spcFirstLastPara="1" rIns="91425" wrap="square" tIns="45700">
            <a:normAutofit/>
          </a:bodyPr>
          <a:lstStyle>
            <a:lvl1pPr indent="-228600" lvl="0" marL="457200" algn="ctr">
              <a:spcBef>
                <a:spcPts val="280"/>
              </a:spcBef>
              <a:spcAft>
                <a:spcPts val="0"/>
              </a:spcAft>
              <a:buSzPts val="1610"/>
              <a:buNone/>
              <a:defRPr sz="1400"/>
            </a:lvl1pPr>
            <a:lvl2pPr indent="-228600" lvl="1" marL="914400" algn="l">
              <a:spcBef>
                <a:spcPts val="600"/>
              </a:spcBef>
              <a:spcAft>
                <a:spcPts val="0"/>
              </a:spcAft>
              <a:buSzPts val="1380"/>
              <a:buNone/>
              <a:defRPr sz="1200"/>
            </a:lvl2pPr>
            <a:lvl3pPr indent="-228600" lvl="2" marL="1371600" algn="l">
              <a:spcBef>
                <a:spcPts val="600"/>
              </a:spcBef>
              <a:spcAft>
                <a:spcPts val="0"/>
              </a:spcAft>
              <a:buSzPts val="1150"/>
              <a:buNone/>
              <a:defRPr sz="1000"/>
            </a:lvl3pPr>
            <a:lvl4pPr indent="-228600" lvl="3" marL="1828800" algn="l">
              <a:spcBef>
                <a:spcPts val="600"/>
              </a:spcBef>
              <a:spcAft>
                <a:spcPts val="0"/>
              </a:spcAft>
              <a:buSzPts val="1035"/>
              <a:buNone/>
              <a:defRPr sz="900"/>
            </a:lvl4pPr>
            <a:lvl5pPr indent="-228600" lvl="4" marL="2286000" algn="l">
              <a:spcBef>
                <a:spcPts val="600"/>
              </a:spcBef>
              <a:spcAft>
                <a:spcPts val="0"/>
              </a:spcAft>
              <a:buSzPts val="1035"/>
              <a:buNone/>
              <a:defRPr sz="900"/>
            </a:lvl5pPr>
            <a:lvl6pPr indent="-228600" lvl="5" marL="2743200" algn="l">
              <a:spcBef>
                <a:spcPts val="600"/>
              </a:spcBef>
              <a:spcAft>
                <a:spcPts val="0"/>
              </a:spcAft>
              <a:buSzPts val="1035"/>
              <a:buNone/>
              <a:defRPr sz="900"/>
            </a:lvl6pPr>
            <a:lvl7pPr indent="-228600" lvl="6" marL="3200400" algn="l">
              <a:spcBef>
                <a:spcPts val="600"/>
              </a:spcBef>
              <a:spcAft>
                <a:spcPts val="0"/>
              </a:spcAft>
              <a:buSzPts val="1035"/>
              <a:buNone/>
              <a:defRPr sz="900"/>
            </a:lvl7pPr>
            <a:lvl8pPr indent="-228600" lvl="7" marL="3657600" algn="l">
              <a:spcBef>
                <a:spcPts val="600"/>
              </a:spcBef>
              <a:spcAft>
                <a:spcPts val="0"/>
              </a:spcAft>
              <a:buSzPts val="1035"/>
              <a:buNone/>
              <a:defRPr sz="900"/>
            </a:lvl8pPr>
            <a:lvl9pPr indent="-228600" lvl="8" marL="4114800" algn="l">
              <a:spcBef>
                <a:spcPts val="600"/>
              </a:spcBef>
              <a:spcAft>
                <a:spcPts val="600"/>
              </a:spcAft>
              <a:buSzPts val="1035"/>
              <a:buNone/>
              <a:defRPr sz="900"/>
            </a:lvl9pPr>
          </a:lstStyle>
          <a:p/>
        </p:txBody>
      </p:sp>
      <p:sp>
        <p:nvSpPr>
          <p:cNvPr id="93" name="Google Shape;93;p23"/>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23"/>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23"/>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e Legenda">
  <p:cSld name="Título e Legenda">
    <p:spTree>
      <p:nvGrpSpPr>
        <p:cNvPr id="96" name="Shape 96"/>
        <p:cNvGrpSpPr/>
        <p:nvPr/>
      </p:nvGrpSpPr>
      <p:grpSpPr>
        <a:xfrm>
          <a:off x="0" y="0"/>
          <a:ext cx="0" cy="0"/>
          <a:chOff x="0" y="0"/>
          <a:chExt cx="0" cy="0"/>
        </a:xfrm>
      </p:grpSpPr>
      <p:sp>
        <p:nvSpPr>
          <p:cNvPr id="97" name="Google Shape;97;p24"/>
          <p:cNvSpPr txBox="1"/>
          <p:nvPr>
            <p:ph type="title"/>
          </p:nvPr>
        </p:nvSpPr>
        <p:spPr>
          <a:xfrm>
            <a:off x="1303868" y="982132"/>
            <a:ext cx="9592732" cy="2954868"/>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rgbClr val="262626"/>
              </a:buClr>
              <a:buSzPts val="3200"/>
              <a:buFont typeface="Garamond"/>
              <a:buNone/>
              <a:defRPr b="0" sz="32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p24"/>
          <p:cNvSpPr txBox="1"/>
          <p:nvPr>
            <p:ph idx="1" type="body"/>
          </p:nvPr>
        </p:nvSpPr>
        <p:spPr>
          <a:xfrm>
            <a:off x="1303868" y="4343399"/>
            <a:ext cx="9592732" cy="1532467"/>
          </a:xfrm>
          <a:prstGeom prst="rect">
            <a:avLst/>
          </a:prstGeom>
          <a:noFill/>
          <a:ln>
            <a:noFill/>
          </a:ln>
        </p:spPr>
        <p:txBody>
          <a:bodyPr anchorCtr="0" anchor="ctr" bIns="45700" lIns="91425" spcFirstLastPara="1" rIns="91425" wrap="square" tIns="45700">
            <a:normAutofit/>
          </a:bodyPr>
          <a:lstStyle>
            <a:lvl1pPr indent="-228600" lvl="0" marL="457200" algn="ctr">
              <a:spcBef>
                <a:spcPts val="400"/>
              </a:spcBef>
              <a:spcAft>
                <a:spcPts val="0"/>
              </a:spcAft>
              <a:buSzPts val="2300"/>
              <a:buNone/>
              <a:defRPr sz="2000">
                <a:solidFill>
                  <a:schemeClr val="dk1"/>
                </a:solidFill>
              </a:defRPr>
            </a:lvl1pPr>
            <a:lvl2pPr indent="-228600" lvl="1" marL="914400" algn="l">
              <a:spcBef>
                <a:spcPts val="600"/>
              </a:spcBef>
              <a:spcAft>
                <a:spcPts val="0"/>
              </a:spcAft>
              <a:buSzPts val="2070"/>
              <a:buNone/>
              <a:defRPr sz="1800">
                <a:solidFill>
                  <a:srgbClr val="888888"/>
                </a:solidFill>
              </a:defRPr>
            </a:lvl2pPr>
            <a:lvl3pPr indent="-228600" lvl="2" marL="1371600" algn="l">
              <a:spcBef>
                <a:spcPts val="600"/>
              </a:spcBef>
              <a:spcAft>
                <a:spcPts val="0"/>
              </a:spcAft>
              <a:buSzPts val="1840"/>
              <a:buNone/>
              <a:defRPr sz="1600">
                <a:solidFill>
                  <a:srgbClr val="888888"/>
                </a:solidFill>
              </a:defRPr>
            </a:lvl3pPr>
            <a:lvl4pPr indent="-228600" lvl="3" marL="1828800" algn="l">
              <a:spcBef>
                <a:spcPts val="600"/>
              </a:spcBef>
              <a:spcAft>
                <a:spcPts val="0"/>
              </a:spcAft>
              <a:buSzPts val="1610"/>
              <a:buNone/>
              <a:defRPr sz="1400">
                <a:solidFill>
                  <a:srgbClr val="888888"/>
                </a:solidFill>
              </a:defRPr>
            </a:lvl4pPr>
            <a:lvl5pPr indent="-228600" lvl="4" marL="2286000" algn="l">
              <a:spcBef>
                <a:spcPts val="600"/>
              </a:spcBef>
              <a:spcAft>
                <a:spcPts val="0"/>
              </a:spcAft>
              <a:buSzPts val="1610"/>
              <a:buNone/>
              <a:defRPr sz="1400">
                <a:solidFill>
                  <a:srgbClr val="888888"/>
                </a:solidFill>
              </a:defRPr>
            </a:lvl5pPr>
            <a:lvl6pPr indent="-228600" lvl="5" marL="2743200" algn="l">
              <a:spcBef>
                <a:spcPts val="600"/>
              </a:spcBef>
              <a:spcAft>
                <a:spcPts val="0"/>
              </a:spcAft>
              <a:buSzPts val="1610"/>
              <a:buNone/>
              <a:defRPr sz="1400">
                <a:solidFill>
                  <a:srgbClr val="888888"/>
                </a:solidFill>
              </a:defRPr>
            </a:lvl6pPr>
            <a:lvl7pPr indent="-228600" lvl="6" marL="3200400" algn="l">
              <a:spcBef>
                <a:spcPts val="600"/>
              </a:spcBef>
              <a:spcAft>
                <a:spcPts val="0"/>
              </a:spcAft>
              <a:buSzPts val="1610"/>
              <a:buNone/>
              <a:defRPr sz="1400">
                <a:solidFill>
                  <a:srgbClr val="888888"/>
                </a:solidFill>
              </a:defRPr>
            </a:lvl7pPr>
            <a:lvl8pPr indent="-228600" lvl="7" marL="3657600" algn="l">
              <a:spcBef>
                <a:spcPts val="600"/>
              </a:spcBef>
              <a:spcAft>
                <a:spcPts val="0"/>
              </a:spcAft>
              <a:buSzPts val="1610"/>
              <a:buNone/>
              <a:defRPr sz="1400">
                <a:solidFill>
                  <a:srgbClr val="888888"/>
                </a:solidFill>
              </a:defRPr>
            </a:lvl8pPr>
            <a:lvl9pPr indent="-228600" lvl="8" marL="4114800" algn="l">
              <a:spcBef>
                <a:spcPts val="600"/>
              </a:spcBef>
              <a:spcAft>
                <a:spcPts val="600"/>
              </a:spcAft>
              <a:buSzPts val="1610"/>
              <a:buNone/>
              <a:defRPr sz="1400">
                <a:solidFill>
                  <a:srgbClr val="888888"/>
                </a:solidFill>
              </a:defRPr>
            </a:lvl9pPr>
          </a:lstStyle>
          <a:p/>
        </p:txBody>
      </p:sp>
      <p:sp>
        <p:nvSpPr>
          <p:cNvPr id="99" name="Google Shape;99;p24"/>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24"/>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24"/>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t-BR"/>
              <a:t>‹#›</a:t>
            </a:fld>
            <a:endParaRPr/>
          </a:p>
        </p:txBody>
      </p:sp>
      <p:cxnSp>
        <p:nvCxnSpPr>
          <p:cNvPr id="102" name="Google Shape;102;p24"/>
          <p:cNvCxnSpPr/>
          <p:nvPr/>
        </p:nvCxnSpPr>
        <p:spPr>
          <a:xfrm>
            <a:off x="1396169" y="4140199"/>
            <a:ext cx="9407298" cy="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itação com Legenda">
  <p:cSld name="Citação com Legenda">
    <p:spTree>
      <p:nvGrpSpPr>
        <p:cNvPr id="103" name="Shape 103"/>
        <p:cNvGrpSpPr/>
        <p:nvPr/>
      </p:nvGrpSpPr>
      <p:grpSpPr>
        <a:xfrm>
          <a:off x="0" y="0"/>
          <a:ext cx="0" cy="0"/>
          <a:chOff x="0" y="0"/>
          <a:chExt cx="0" cy="0"/>
        </a:xfrm>
      </p:grpSpPr>
      <p:sp>
        <p:nvSpPr>
          <p:cNvPr id="104" name="Google Shape;104;p25"/>
          <p:cNvSpPr txBox="1"/>
          <p:nvPr>
            <p:ph type="title"/>
          </p:nvPr>
        </p:nvSpPr>
        <p:spPr>
          <a:xfrm>
            <a:off x="1446213" y="982132"/>
            <a:ext cx="9296398" cy="2370668"/>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3200"/>
              <a:buFont typeface="Garamond"/>
              <a:buNone/>
              <a:defRPr b="0" sz="3200" cap="none">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 name="Google Shape;105;p25"/>
          <p:cNvSpPr txBox="1"/>
          <p:nvPr>
            <p:ph idx="1" type="body"/>
          </p:nvPr>
        </p:nvSpPr>
        <p:spPr>
          <a:xfrm>
            <a:off x="1674812" y="3352800"/>
            <a:ext cx="8839202" cy="584200"/>
          </a:xfrm>
          <a:prstGeom prst="rect">
            <a:avLst/>
          </a:prstGeom>
          <a:noFill/>
          <a:ln>
            <a:noFill/>
          </a:ln>
        </p:spPr>
        <p:txBody>
          <a:bodyPr anchorCtr="0" anchor="ctr" bIns="45700" lIns="91425" spcFirstLastPara="1" rIns="91425" wrap="square" tIns="45700">
            <a:normAutofit/>
          </a:bodyPr>
          <a:lstStyle>
            <a:lvl1pPr indent="-228600" lvl="0" marL="457200" algn="r">
              <a:spcBef>
                <a:spcPts val="400"/>
              </a:spcBef>
              <a:spcAft>
                <a:spcPts val="0"/>
              </a:spcAft>
              <a:buSzPts val="2300"/>
              <a:buFont typeface="Garamond"/>
              <a:buNone/>
              <a:defRPr sz="2000"/>
            </a:lvl1pPr>
            <a:lvl2pPr indent="-228600" lvl="1" marL="914400" algn="l">
              <a:spcBef>
                <a:spcPts val="600"/>
              </a:spcBef>
              <a:spcAft>
                <a:spcPts val="0"/>
              </a:spcAft>
              <a:buSzPts val="2300"/>
              <a:buFont typeface="Garamond"/>
              <a:buNone/>
              <a:defRPr/>
            </a:lvl2pPr>
            <a:lvl3pPr indent="-228600" lvl="2" marL="1371600" algn="l">
              <a:spcBef>
                <a:spcPts val="600"/>
              </a:spcBef>
              <a:spcAft>
                <a:spcPts val="0"/>
              </a:spcAft>
              <a:buSzPts val="2070"/>
              <a:buFont typeface="Garamond"/>
              <a:buNone/>
              <a:defRPr/>
            </a:lvl3pPr>
            <a:lvl4pPr indent="-228600" lvl="3" marL="1828800" algn="l">
              <a:spcBef>
                <a:spcPts val="600"/>
              </a:spcBef>
              <a:spcAft>
                <a:spcPts val="0"/>
              </a:spcAft>
              <a:buSzPts val="1840"/>
              <a:buFont typeface="Garamond"/>
              <a:buNone/>
              <a:defRPr/>
            </a:lvl4pPr>
            <a:lvl5pPr indent="-228600" lvl="4" marL="2286000" algn="l">
              <a:spcBef>
                <a:spcPts val="600"/>
              </a:spcBef>
              <a:spcAft>
                <a:spcPts val="0"/>
              </a:spcAft>
              <a:buSzPts val="1610"/>
              <a:buFont typeface="Garamond"/>
              <a:buNone/>
              <a:defRPr/>
            </a:lvl5pPr>
            <a:lvl6pPr indent="-360045" lvl="5" marL="2743200" algn="l">
              <a:spcBef>
                <a:spcPts val="600"/>
              </a:spcBef>
              <a:spcAft>
                <a:spcPts val="0"/>
              </a:spcAft>
              <a:buSzPts val="2070"/>
              <a:buChar char="•"/>
              <a:defRPr/>
            </a:lvl6pPr>
            <a:lvl7pPr indent="-360045" lvl="6" marL="3200400" algn="l">
              <a:spcBef>
                <a:spcPts val="600"/>
              </a:spcBef>
              <a:spcAft>
                <a:spcPts val="0"/>
              </a:spcAft>
              <a:buSzPts val="2070"/>
              <a:buChar char="•"/>
              <a:defRPr/>
            </a:lvl7pPr>
            <a:lvl8pPr indent="-360045" lvl="7" marL="3657600" algn="l">
              <a:spcBef>
                <a:spcPts val="600"/>
              </a:spcBef>
              <a:spcAft>
                <a:spcPts val="0"/>
              </a:spcAft>
              <a:buSzPts val="2070"/>
              <a:buChar char="•"/>
              <a:defRPr/>
            </a:lvl8pPr>
            <a:lvl9pPr indent="-360045" lvl="8" marL="4114800" algn="l">
              <a:spcBef>
                <a:spcPts val="600"/>
              </a:spcBef>
              <a:spcAft>
                <a:spcPts val="600"/>
              </a:spcAft>
              <a:buSzPts val="2070"/>
              <a:buChar char="•"/>
              <a:defRPr/>
            </a:lvl9pPr>
          </a:lstStyle>
          <a:p/>
        </p:txBody>
      </p:sp>
      <p:sp>
        <p:nvSpPr>
          <p:cNvPr id="106" name="Google Shape;106;p25"/>
          <p:cNvSpPr txBox="1"/>
          <p:nvPr>
            <p:ph idx="2" type="body"/>
          </p:nvPr>
        </p:nvSpPr>
        <p:spPr>
          <a:xfrm>
            <a:off x="1295401" y="4343399"/>
            <a:ext cx="9609666" cy="1532467"/>
          </a:xfrm>
          <a:prstGeom prst="rect">
            <a:avLst/>
          </a:prstGeom>
          <a:noFill/>
          <a:ln>
            <a:noFill/>
          </a:ln>
        </p:spPr>
        <p:txBody>
          <a:bodyPr anchorCtr="0" anchor="ctr" bIns="45700" lIns="91425" spcFirstLastPara="1" rIns="91425" wrap="square" tIns="45700">
            <a:normAutofit/>
          </a:bodyPr>
          <a:lstStyle>
            <a:lvl1pPr indent="-228600" lvl="0" marL="457200" algn="ctr">
              <a:spcBef>
                <a:spcPts val="400"/>
              </a:spcBef>
              <a:spcAft>
                <a:spcPts val="0"/>
              </a:spcAft>
              <a:buSzPts val="2300"/>
              <a:buNone/>
              <a:defRPr sz="2000">
                <a:solidFill>
                  <a:schemeClr val="dk1"/>
                </a:solidFill>
              </a:defRPr>
            </a:lvl1pPr>
            <a:lvl2pPr indent="-228600" lvl="1" marL="914400" algn="l">
              <a:spcBef>
                <a:spcPts val="600"/>
              </a:spcBef>
              <a:spcAft>
                <a:spcPts val="0"/>
              </a:spcAft>
              <a:buSzPts val="2070"/>
              <a:buNone/>
              <a:defRPr sz="1800">
                <a:solidFill>
                  <a:srgbClr val="888888"/>
                </a:solidFill>
              </a:defRPr>
            </a:lvl2pPr>
            <a:lvl3pPr indent="-228600" lvl="2" marL="1371600" algn="l">
              <a:spcBef>
                <a:spcPts val="600"/>
              </a:spcBef>
              <a:spcAft>
                <a:spcPts val="0"/>
              </a:spcAft>
              <a:buSzPts val="1840"/>
              <a:buNone/>
              <a:defRPr sz="1600">
                <a:solidFill>
                  <a:srgbClr val="888888"/>
                </a:solidFill>
              </a:defRPr>
            </a:lvl3pPr>
            <a:lvl4pPr indent="-228600" lvl="3" marL="1828800" algn="l">
              <a:spcBef>
                <a:spcPts val="600"/>
              </a:spcBef>
              <a:spcAft>
                <a:spcPts val="0"/>
              </a:spcAft>
              <a:buSzPts val="1610"/>
              <a:buNone/>
              <a:defRPr sz="1400">
                <a:solidFill>
                  <a:srgbClr val="888888"/>
                </a:solidFill>
              </a:defRPr>
            </a:lvl4pPr>
            <a:lvl5pPr indent="-228600" lvl="4" marL="2286000" algn="l">
              <a:spcBef>
                <a:spcPts val="600"/>
              </a:spcBef>
              <a:spcAft>
                <a:spcPts val="0"/>
              </a:spcAft>
              <a:buSzPts val="1610"/>
              <a:buNone/>
              <a:defRPr sz="1400">
                <a:solidFill>
                  <a:srgbClr val="888888"/>
                </a:solidFill>
              </a:defRPr>
            </a:lvl5pPr>
            <a:lvl6pPr indent="-228600" lvl="5" marL="2743200" algn="l">
              <a:spcBef>
                <a:spcPts val="600"/>
              </a:spcBef>
              <a:spcAft>
                <a:spcPts val="0"/>
              </a:spcAft>
              <a:buSzPts val="1610"/>
              <a:buNone/>
              <a:defRPr sz="1400">
                <a:solidFill>
                  <a:srgbClr val="888888"/>
                </a:solidFill>
              </a:defRPr>
            </a:lvl6pPr>
            <a:lvl7pPr indent="-228600" lvl="6" marL="3200400" algn="l">
              <a:spcBef>
                <a:spcPts val="600"/>
              </a:spcBef>
              <a:spcAft>
                <a:spcPts val="0"/>
              </a:spcAft>
              <a:buSzPts val="1610"/>
              <a:buNone/>
              <a:defRPr sz="1400">
                <a:solidFill>
                  <a:srgbClr val="888888"/>
                </a:solidFill>
              </a:defRPr>
            </a:lvl7pPr>
            <a:lvl8pPr indent="-228600" lvl="7" marL="3657600" algn="l">
              <a:spcBef>
                <a:spcPts val="600"/>
              </a:spcBef>
              <a:spcAft>
                <a:spcPts val="0"/>
              </a:spcAft>
              <a:buSzPts val="1610"/>
              <a:buNone/>
              <a:defRPr sz="1400">
                <a:solidFill>
                  <a:srgbClr val="888888"/>
                </a:solidFill>
              </a:defRPr>
            </a:lvl8pPr>
            <a:lvl9pPr indent="-228600" lvl="8" marL="4114800" algn="l">
              <a:spcBef>
                <a:spcPts val="600"/>
              </a:spcBef>
              <a:spcAft>
                <a:spcPts val="600"/>
              </a:spcAft>
              <a:buSzPts val="1610"/>
              <a:buNone/>
              <a:defRPr sz="1400">
                <a:solidFill>
                  <a:srgbClr val="888888"/>
                </a:solidFill>
              </a:defRPr>
            </a:lvl9pPr>
          </a:lstStyle>
          <a:p/>
        </p:txBody>
      </p:sp>
      <p:sp>
        <p:nvSpPr>
          <p:cNvPr id="107" name="Google Shape;107;p25"/>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8" name="Google Shape;108;p25"/>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9" name="Google Shape;109;p25"/>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t-BR"/>
              <a:t>‹#›</a:t>
            </a:fld>
            <a:endParaRPr/>
          </a:p>
        </p:txBody>
      </p:sp>
      <p:sp>
        <p:nvSpPr>
          <p:cNvPr id="110" name="Google Shape;110;p25"/>
          <p:cNvSpPr txBox="1"/>
          <p:nvPr/>
        </p:nvSpPr>
        <p:spPr>
          <a:xfrm>
            <a:off x="862013" y="879961"/>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0" i="0" lang="pt-BR" sz="8000" u="none" cap="none" strike="noStrike">
                <a:solidFill>
                  <a:schemeClr val="dk1"/>
                </a:solidFill>
                <a:latin typeface="Garamond"/>
                <a:ea typeface="Garamond"/>
                <a:cs typeface="Garamond"/>
                <a:sym typeface="Garamond"/>
              </a:rPr>
              <a:t>“</a:t>
            </a:r>
            <a:endParaRPr/>
          </a:p>
        </p:txBody>
      </p:sp>
      <p:sp>
        <p:nvSpPr>
          <p:cNvPr id="111" name="Google Shape;111;p25"/>
          <p:cNvSpPr txBox="1"/>
          <p:nvPr/>
        </p:nvSpPr>
        <p:spPr>
          <a:xfrm>
            <a:off x="10600267" y="2827870"/>
            <a:ext cx="609600" cy="584776"/>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b="0" i="0" lang="pt-BR" sz="8000" u="none" cap="none" strike="noStrike">
                <a:solidFill>
                  <a:schemeClr val="dk1"/>
                </a:solidFill>
                <a:latin typeface="Garamond"/>
                <a:ea typeface="Garamond"/>
                <a:cs typeface="Garamond"/>
                <a:sym typeface="Garamond"/>
              </a:rPr>
              <a:t>”</a:t>
            </a:r>
            <a:endParaRPr/>
          </a:p>
        </p:txBody>
      </p:sp>
      <p:cxnSp>
        <p:nvCxnSpPr>
          <p:cNvPr id="112" name="Google Shape;112;p25"/>
          <p:cNvCxnSpPr/>
          <p:nvPr/>
        </p:nvCxnSpPr>
        <p:spPr>
          <a:xfrm>
            <a:off x="1396169" y="4140199"/>
            <a:ext cx="9407298" cy="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rtão de Nome">
  <p:cSld name="Cartão de Nome">
    <p:spTree>
      <p:nvGrpSpPr>
        <p:cNvPr id="113" name="Shape 113"/>
        <p:cNvGrpSpPr/>
        <p:nvPr/>
      </p:nvGrpSpPr>
      <p:grpSpPr>
        <a:xfrm>
          <a:off x="0" y="0"/>
          <a:ext cx="0" cy="0"/>
          <a:chOff x="0" y="0"/>
          <a:chExt cx="0" cy="0"/>
        </a:xfrm>
      </p:grpSpPr>
      <p:sp>
        <p:nvSpPr>
          <p:cNvPr id="114" name="Google Shape;114;p26"/>
          <p:cNvSpPr txBox="1"/>
          <p:nvPr>
            <p:ph type="title"/>
          </p:nvPr>
        </p:nvSpPr>
        <p:spPr>
          <a:xfrm>
            <a:off x="1295402" y="3308581"/>
            <a:ext cx="9609668" cy="14688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262626"/>
              </a:buClr>
              <a:buSzPts val="3200"/>
              <a:buFont typeface="Garamond"/>
              <a:buNone/>
              <a:defRPr b="0" sz="32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5" name="Google Shape;115;p26"/>
          <p:cNvSpPr txBox="1"/>
          <p:nvPr>
            <p:ph idx="1" type="body"/>
          </p:nvPr>
        </p:nvSpPr>
        <p:spPr>
          <a:xfrm>
            <a:off x="1295401" y="4777381"/>
            <a:ext cx="9609668" cy="860400"/>
          </a:xfrm>
          <a:prstGeom prst="rect">
            <a:avLst/>
          </a:prstGeom>
          <a:noFill/>
          <a:ln>
            <a:noFill/>
          </a:ln>
        </p:spPr>
        <p:txBody>
          <a:bodyPr anchorCtr="0" anchor="t" bIns="45700" lIns="91425" spcFirstLastPara="1" rIns="91425" wrap="square" tIns="45700">
            <a:normAutofit/>
          </a:bodyPr>
          <a:lstStyle>
            <a:lvl1pPr indent="-228600" lvl="0" marL="457200" algn="l">
              <a:spcBef>
                <a:spcPts val="400"/>
              </a:spcBef>
              <a:spcAft>
                <a:spcPts val="0"/>
              </a:spcAft>
              <a:buSzPts val="2300"/>
              <a:buNone/>
              <a:defRPr sz="2000">
                <a:solidFill>
                  <a:schemeClr val="dk1"/>
                </a:solidFill>
              </a:defRPr>
            </a:lvl1pPr>
            <a:lvl2pPr indent="-228600" lvl="1" marL="914400" algn="l">
              <a:spcBef>
                <a:spcPts val="600"/>
              </a:spcBef>
              <a:spcAft>
                <a:spcPts val="0"/>
              </a:spcAft>
              <a:buSzPts val="2070"/>
              <a:buNone/>
              <a:defRPr sz="1800">
                <a:solidFill>
                  <a:srgbClr val="888888"/>
                </a:solidFill>
              </a:defRPr>
            </a:lvl2pPr>
            <a:lvl3pPr indent="-228600" lvl="2" marL="1371600" algn="l">
              <a:spcBef>
                <a:spcPts val="600"/>
              </a:spcBef>
              <a:spcAft>
                <a:spcPts val="0"/>
              </a:spcAft>
              <a:buSzPts val="1840"/>
              <a:buNone/>
              <a:defRPr sz="1600">
                <a:solidFill>
                  <a:srgbClr val="888888"/>
                </a:solidFill>
              </a:defRPr>
            </a:lvl3pPr>
            <a:lvl4pPr indent="-228600" lvl="3" marL="1828800" algn="l">
              <a:spcBef>
                <a:spcPts val="600"/>
              </a:spcBef>
              <a:spcAft>
                <a:spcPts val="0"/>
              </a:spcAft>
              <a:buSzPts val="1610"/>
              <a:buNone/>
              <a:defRPr sz="1400">
                <a:solidFill>
                  <a:srgbClr val="888888"/>
                </a:solidFill>
              </a:defRPr>
            </a:lvl4pPr>
            <a:lvl5pPr indent="-228600" lvl="4" marL="2286000" algn="l">
              <a:spcBef>
                <a:spcPts val="600"/>
              </a:spcBef>
              <a:spcAft>
                <a:spcPts val="0"/>
              </a:spcAft>
              <a:buSzPts val="1610"/>
              <a:buNone/>
              <a:defRPr sz="1400">
                <a:solidFill>
                  <a:srgbClr val="888888"/>
                </a:solidFill>
              </a:defRPr>
            </a:lvl5pPr>
            <a:lvl6pPr indent="-228600" lvl="5" marL="2743200" algn="l">
              <a:spcBef>
                <a:spcPts val="600"/>
              </a:spcBef>
              <a:spcAft>
                <a:spcPts val="0"/>
              </a:spcAft>
              <a:buSzPts val="1610"/>
              <a:buNone/>
              <a:defRPr sz="1400">
                <a:solidFill>
                  <a:srgbClr val="888888"/>
                </a:solidFill>
              </a:defRPr>
            </a:lvl6pPr>
            <a:lvl7pPr indent="-228600" lvl="6" marL="3200400" algn="l">
              <a:spcBef>
                <a:spcPts val="600"/>
              </a:spcBef>
              <a:spcAft>
                <a:spcPts val="0"/>
              </a:spcAft>
              <a:buSzPts val="1610"/>
              <a:buNone/>
              <a:defRPr sz="1400">
                <a:solidFill>
                  <a:srgbClr val="888888"/>
                </a:solidFill>
              </a:defRPr>
            </a:lvl7pPr>
            <a:lvl8pPr indent="-228600" lvl="7" marL="3657600" algn="l">
              <a:spcBef>
                <a:spcPts val="600"/>
              </a:spcBef>
              <a:spcAft>
                <a:spcPts val="0"/>
              </a:spcAft>
              <a:buSzPts val="1610"/>
              <a:buNone/>
              <a:defRPr sz="1400">
                <a:solidFill>
                  <a:srgbClr val="888888"/>
                </a:solidFill>
              </a:defRPr>
            </a:lvl8pPr>
            <a:lvl9pPr indent="-228600" lvl="8" marL="4114800" algn="l">
              <a:spcBef>
                <a:spcPts val="600"/>
              </a:spcBef>
              <a:spcAft>
                <a:spcPts val="600"/>
              </a:spcAft>
              <a:buSzPts val="1610"/>
              <a:buNone/>
              <a:defRPr sz="1400">
                <a:solidFill>
                  <a:srgbClr val="888888"/>
                </a:solidFill>
              </a:defRPr>
            </a:lvl9pPr>
          </a:lstStyle>
          <a:p/>
        </p:txBody>
      </p:sp>
      <p:sp>
        <p:nvSpPr>
          <p:cNvPr id="116" name="Google Shape;116;p26"/>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7" name="Google Shape;117;p26"/>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8" name="Google Shape;118;p26"/>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itar o Cartão de Nome">
  <p:cSld name="Citar o Cartão de Nome">
    <p:spTree>
      <p:nvGrpSpPr>
        <p:cNvPr id="119" name="Shape 119"/>
        <p:cNvGrpSpPr/>
        <p:nvPr/>
      </p:nvGrpSpPr>
      <p:grpSpPr>
        <a:xfrm>
          <a:off x="0" y="0"/>
          <a:ext cx="0" cy="0"/>
          <a:chOff x="0" y="0"/>
          <a:chExt cx="0" cy="0"/>
        </a:xfrm>
      </p:grpSpPr>
      <p:sp>
        <p:nvSpPr>
          <p:cNvPr id="120" name="Google Shape;120;p27"/>
          <p:cNvSpPr txBox="1"/>
          <p:nvPr>
            <p:ph type="title"/>
          </p:nvPr>
        </p:nvSpPr>
        <p:spPr>
          <a:xfrm>
            <a:off x="1446213" y="982132"/>
            <a:ext cx="9296398" cy="2243668"/>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3200"/>
              <a:buFont typeface="Garamond"/>
              <a:buNone/>
              <a:defRPr b="0" sz="3200" cap="none">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1" name="Google Shape;121;p27"/>
          <p:cNvSpPr txBox="1"/>
          <p:nvPr>
            <p:ph idx="1" type="body"/>
          </p:nvPr>
        </p:nvSpPr>
        <p:spPr>
          <a:xfrm>
            <a:off x="1295401" y="3639312"/>
            <a:ext cx="9609668" cy="886968"/>
          </a:xfrm>
          <a:prstGeom prst="rect">
            <a:avLst/>
          </a:prstGeom>
          <a:noFill/>
          <a:ln>
            <a:noFill/>
          </a:ln>
        </p:spPr>
        <p:txBody>
          <a:bodyPr anchorCtr="0" anchor="b" bIns="45700" lIns="91425" spcFirstLastPara="1" rIns="91425" wrap="square" tIns="45700">
            <a:normAutofit/>
          </a:bodyPr>
          <a:lstStyle>
            <a:lvl1pPr indent="-228600" lvl="0" marL="457200" algn="l">
              <a:spcBef>
                <a:spcPts val="0"/>
              </a:spcBef>
              <a:spcAft>
                <a:spcPts val="0"/>
              </a:spcAft>
              <a:buSzPts val="2760"/>
              <a:buNone/>
              <a:defRPr sz="2400">
                <a:solidFill>
                  <a:schemeClr val="dk1"/>
                </a:solidFill>
              </a:defRPr>
            </a:lvl1pPr>
            <a:lvl2pPr indent="-228600" lvl="1" marL="914400" algn="l">
              <a:spcBef>
                <a:spcPts val="600"/>
              </a:spcBef>
              <a:spcAft>
                <a:spcPts val="0"/>
              </a:spcAft>
              <a:buSzPts val="2070"/>
              <a:buNone/>
              <a:defRPr sz="1800">
                <a:solidFill>
                  <a:srgbClr val="888888"/>
                </a:solidFill>
              </a:defRPr>
            </a:lvl2pPr>
            <a:lvl3pPr indent="-228600" lvl="2" marL="1371600" algn="l">
              <a:spcBef>
                <a:spcPts val="600"/>
              </a:spcBef>
              <a:spcAft>
                <a:spcPts val="0"/>
              </a:spcAft>
              <a:buSzPts val="1840"/>
              <a:buNone/>
              <a:defRPr sz="1600">
                <a:solidFill>
                  <a:srgbClr val="888888"/>
                </a:solidFill>
              </a:defRPr>
            </a:lvl3pPr>
            <a:lvl4pPr indent="-228600" lvl="3" marL="1828800" algn="l">
              <a:spcBef>
                <a:spcPts val="600"/>
              </a:spcBef>
              <a:spcAft>
                <a:spcPts val="0"/>
              </a:spcAft>
              <a:buSzPts val="1610"/>
              <a:buNone/>
              <a:defRPr sz="1400">
                <a:solidFill>
                  <a:srgbClr val="888888"/>
                </a:solidFill>
              </a:defRPr>
            </a:lvl4pPr>
            <a:lvl5pPr indent="-228600" lvl="4" marL="2286000" algn="l">
              <a:spcBef>
                <a:spcPts val="600"/>
              </a:spcBef>
              <a:spcAft>
                <a:spcPts val="0"/>
              </a:spcAft>
              <a:buSzPts val="1610"/>
              <a:buNone/>
              <a:defRPr sz="1400">
                <a:solidFill>
                  <a:srgbClr val="888888"/>
                </a:solidFill>
              </a:defRPr>
            </a:lvl5pPr>
            <a:lvl6pPr indent="-228600" lvl="5" marL="2743200" algn="l">
              <a:spcBef>
                <a:spcPts val="600"/>
              </a:spcBef>
              <a:spcAft>
                <a:spcPts val="0"/>
              </a:spcAft>
              <a:buSzPts val="1610"/>
              <a:buNone/>
              <a:defRPr sz="1400">
                <a:solidFill>
                  <a:srgbClr val="888888"/>
                </a:solidFill>
              </a:defRPr>
            </a:lvl6pPr>
            <a:lvl7pPr indent="-228600" lvl="6" marL="3200400" algn="l">
              <a:spcBef>
                <a:spcPts val="600"/>
              </a:spcBef>
              <a:spcAft>
                <a:spcPts val="0"/>
              </a:spcAft>
              <a:buSzPts val="1610"/>
              <a:buNone/>
              <a:defRPr sz="1400">
                <a:solidFill>
                  <a:srgbClr val="888888"/>
                </a:solidFill>
              </a:defRPr>
            </a:lvl7pPr>
            <a:lvl8pPr indent="-228600" lvl="7" marL="3657600" algn="l">
              <a:spcBef>
                <a:spcPts val="600"/>
              </a:spcBef>
              <a:spcAft>
                <a:spcPts val="0"/>
              </a:spcAft>
              <a:buSzPts val="1610"/>
              <a:buNone/>
              <a:defRPr sz="1400">
                <a:solidFill>
                  <a:srgbClr val="888888"/>
                </a:solidFill>
              </a:defRPr>
            </a:lvl8pPr>
            <a:lvl9pPr indent="-228600" lvl="8" marL="4114800" algn="l">
              <a:spcBef>
                <a:spcPts val="600"/>
              </a:spcBef>
              <a:spcAft>
                <a:spcPts val="600"/>
              </a:spcAft>
              <a:buSzPts val="1610"/>
              <a:buNone/>
              <a:defRPr sz="1400">
                <a:solidFill>
                  <a:srgbClr val="888888"/>
                </a:solidFill>
              </a:defRPr>
            </a:lvl9pPr>
          </a:lstStyle>
          <a:p/>
        </p:txBody>
      </p:sp>
      <p:sp>
        <p:nvSpPr>
          <p:cNvPr id="122" name="Google Shape;122;p27"/>
          <p:cNvSpPr txBox="1"/>
          <p:nvPr>
            <p:ph idx="2" type="body"/>
          </p:nvPr>
        </p:nvSpPr>
        <p:spPr>
          <a:xfrm>
            <a:off x="1295401" y="4529667"/>
            <a:ext cx="9609668" cy="1346200"/>
          </a:xfrm>
          <a:prstGeom prst="rect">
            <a:avLst/>
          </a:prstGeom>
          <a:noFill/>
          <a:ln>
            <a:noFill/>
          </a:ln>
        </p:spPr>
        <p:txBody>
          <a:bodyPr anchorCtr="0" anchor="t" bIns="45700" lIns="91425" spcFirstLastPara="1" rIns="91425" wrap="square" tIns="45700">
            <a:normAutofit/>
          </a:bodyPr>
          <a:lstStyle>
            <a:lvl1pPr indent="-228600" lvl="0" marL="457200" algn="l">
              <a:spcBef>
                <a:spcPts val="360"/>
              </a:spcBef>
              <a:spcAft>
                <a:spcPts val="0"/>
              </a:spcAft>
              <a:buSzPts val="2070"/>
              <a:buNone/>
              <a:defRPr sz="1800">
                <a:solidFill>
                  <a:schemeClr val="dk1"/>
                </a:solidFill>
              </a:defRPr>
            </a:lvl1pPr>
            <a:lvl2pPr indent="-228600" lvl="1" marL="914400" algn="l">
              <a:spcBef>
                <a:spcPts val="600"/>
              </a:spcBef>
              <a:spcAft>
                <a:spcPts val="0"/>
              </a:spcAft>
              <a:buSzPts val="2070"/>
              <a:buNone/>
              <a:defRPr sz="1800">
                <a:solidFill>
                  <a:srgbClr val="888888"/>
                </a:solidFill>
              </a:defRPr>
            </a:lvl2pPr>
            <a:lvl3pPr indent="-228600" lvl="2" marL="1371600" algn="l">
              <a:spcBef>
                <a:spcPts val="600"/>
              </a:spcBef>
              <a:spcAft>
                <a:spcPts val="0"/>
              </a:spcAft>
              <a:buSzPts val="1840"/>
              <a:buNone/>
              <a:defRPr sz="1600">
                <a:solidFill>
                  <a:srgbClr val="888888"/>
                </a:solidFill>
              </a:defRPr>
            </a:lvl3pPr>
            <a:lvl4pPr indent="-228600" lvl="3" marL="1828800" algn="l">
              <a:spcBef>
                <a:spcPts val="600"/>
              </a:spcBef>
              <a:spcAft>
                <a:spcPts val="0"/>
              </a:spcAft>
              <a:buSzPts val="1610"/>
              <a:buNone/>
              <a:defRPr sz="1400">
                <a:solidFill>
                  <a:srgbClr val="888888"/>
                </a:solidFill>
              </a:defRPr>
            </a:lvl4pPr>
            <a:lvl5pPr indent="-228600" lvl="4" marL="2286000" algn="l">
              <a:spcBef>
                <a:spcPts val="600"/>
              </a:spcBef>
              <a:spcAft>
                <a:spcPts val="0"/>
              </a:spcAft>
              <a:buSzPts val="1610"/>
              <a:buNone/>
              <a:defRPr sz="1400">
                <a:solidFill>
                  <a:srgbClr val="888888"/>
                </a:solidFill>
              </a:defRPr>
            </a:lvl5pPr>
            <a:lvl6pPr indent="-228600" lvl="5" marL="2743200" algn="l">
              <a:spcBef>
                <a:spcPts val="600"/>
              </a:spcBef>
              <a:spcAft>
                <a:spcPts val="0"/>
              </a:spcAft>
              <a:buSzPts val="1610"/>
              <a:buNone/>
              <a:defRPr sz="1400">
                <a:solidFill>
                  <a:srgbClr val="888888"/>
                </a:solidFill>
              </a:defRPr>
            </a:lvl6pPr>
            <a:lvl7pPr indent="-228600" lvl="6" marL="3200400" algn="l">
              <a:spcBef>
                <a:spcPts val="600"/>
              </a:spcBef>
              <a:spcAft>
                <a:spcPts val="0"/>
              </a:spcAft>
              <a:buSzPts val="1610"/>
              <a:buNone/>
              <a:defRPr sz="1400">
                <a:solidFill>
                  <a:srgbClr val="888888"/>
                </a:solidFill>
              </a:defRPr>
            </a:lvl7pPr>
            <a:lvl8pPr indent="-228600" lvl="7" marL="3657600" algn="l">
              <a:spcBef>
                <a:spcPts val="600"/>
              </a:spcBef>
              <a:spcAft>
                <a:spcPts val="0"/>
              </a:spcAft>
              <a:buSzPts val="1610"/>
              <a:buNone/>
              <a:defRPr sz="1400">
                <a:solidFill>
                  <a:srgbClr val="888888"/>
                </a:solidFill>
              </a:defRPr>
            </a:lvl8pPr>
            <a:lvl9pPr indent="-228600" lvl="8" marL="4114800" algn="l">
              <a:spcBef>
                <a:spcPts val="600"/>
              </a:spcBef>
              <a:spcAft>
                <a:spcPts val="600"/>
              </a:spcAft>
              <a:buSzPts val="1610"/>
              <a:buNone/>
              <a:defRPr sz="1400">
                <a:solidFill>
                  <a:srgbClr val="888888"/>
                </a:solidFill>
              </a:defRPr>
            </a:lvl9pPr>
          </a:lstStyle>
          <a:p/>
        </p:txBody>
      </p:sp>
      <p:sp>
        <p:nvSpPr>
          <p:cNvPr id="123" name="Google Shape;123;p27"/>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4" name="Google Shape;124;p27"/>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5" name="Google Shape;125;p27"/>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t-BR"/>
              <a:t>‹#›</a:t>
            </a:fld>
            <a:endParaRPr/>
          </a:p>
        </p:txBody>
      </p:sp>
      <p:sp>
        <p:nvSpPr>
          <p:cNvPr id="126" name="Google Shape;126;p27"/>
          <p:cNvSpPr txBox="1"/>
          <p:nvPr/>
        </p:nvSpPr>
        <p:spPr>
          <a:xfrm>
            <a:off x="862013" y="879961"/>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0" i="0" lang="pt-BR" sz="8000" u="none" cap="none" strike="noStrike">
                <a:solidFill>
                  <a:schemeClr val="dk1"/>
                </a:solidFill>
                <a:latin typeface="Garamond"/>
                <a:ea typeface="Garamond"/>
                <a:cs typeface="Garamond"/>
                <a:sym typeface="Garamond"/>
              </a:rPr>
              <a:t>“</a:t>
            </a:r>
            <a:endParaRPr/>
          </a:p>
        </p:txBody>
      </p:sp>
      <p:sp>
        <p:nvSpPr>
          <p:cNvPr id="127" name="Google Shape;127;p27"/>
          <p:cNvSpPr txBox="1"/>
          <p:nvPr/>
        </p:nvSpPr>
        <p:spPr>
          <a:xfrm>
            <a:off x="10600267" y="2599261"/>
            <a:ext cx="609600" cy="584776"/>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b="0" i="0" lang="pt-BR" sz="8000" u="none" cap="none" strike="noStrike">
                <a:solidFill>
                  <a:schemeClr val="dk1"/>
                </a:solidFill>
                <a:latin typeface="Garamond"/>
                <a:ea typeface="Garamond"/>
                <a:cs typeface="Garamond"/>
                <a:sym typeface="Garamond"/>
              </a:rPr>
              <a:t>”</a:t>
            </a:r>
            <a:endParaRPr/>
          </a:p>
        </p:txBody>
      </p:sp>
      <p:cxnSp>
        <p:nvCxnSpPr>
          <p:cNvPr id="128" name="Google Shape;128;p27"/>
          <p:cNvCxnSpPr/>
          <p:nvPr/>
        </p:nvCxnSpPr>
        <p:spPr>
          <a:xfrm>
            <a:off x="1396169" y="3429000"/>
            <a:ext cx="9407298" cy="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dadeiro ou Falso">
  <p:cSld name="Verdadeiro ou Falso">
    <p:spTree>
      <p:nvGrpSpPr>
        <p:cNvPr id="129" name="Shape 129"/>
        <p:cNvGrpSpPr/>
        <p:nvPr/>
      </p:nvGrpSpPr>
      <p:grpSpPr>
        <a:xfrm>
          <a:off x="0" y="0"/>
          <a:ext cx="0" cy="0"/>
          <a:chOff x="0" y="0"/>
          <a:chExt cx="0" cy="0"/>
        </a:xfrm>
      </p:grpSpPr>
      <p:sp>
        <p:nvSpPr>
          <p:cNvPr id="130" name="Google Shape;130;p28"/>
          <p:cNvSpPr txBox="1"/>
          <p:nvPr>
            <p:ph type="title"/>
          </p:nvPr>
        </p:nvSpPr>
        <p:spPr>
          <a:xfrm>
            <a:off x="1295401" y="982132"/>
            <a:ext cx="9609666" cy="2243668"/>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rgbClr val="262626"/>
              </a:buClr>
              <a:buSzPts val="4400"/>
              <a:buFont typeface="Garamond"/>
              <a:buNone/>
              <a:defRPr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1" name="Google Shape;131;p28"/>
          <p:cNvSpPr txBox="1"/>
          <p:nvPr>
            <p:ph idx="1" type="body"/>
          </p:nvPr>
        </p:nvSpPr>
        <p:spPr>
          <a:xfrm>
            <a:off x="1295401" y="3630168"/>
            <a:ext cx="9609668" cy="841248"/>
          </a:xfrm>
          <a:prstGeom prst="rect">
            <a:avLst/>
          </a:prstGeom>
          <a:noFill/>
          <a:ln>
            <a:noFill/>
          </a:ln>
        </p:spPr>
        <p:txBody>
          <a:bodyPr anchorCtr="0" anchor="b" bIns="45700" lIns="91425" spcFirstLastPara="1" rIns="91425" wrap="square" tIns="45700">
            <a:normAutofit/>
          </a:bodyPr>
          <a:lstStyle>
            <a:lvl1pPr indent="-228600" lvl="0" marL="457200" algn="l">
              <a:spcBef>
                <a:spcPts val="0"/>
              </a:spcBef>
              <a:spcAft>
                <a:spcPts val="0"/>
              </a:spcAft>
              <a:buSzPts val="3220"/>
              <a:buNone/>
              <a:defRPr sz="2800">
                <a:solidFill>
                  <a:schemeClr val="dk1"/>
                </a:solidFill>
              </a:defRPr>
            </a:lvl1pPr>
            <a:lvl2pPr indent="-228600" lvl="1" marL="914400" algn="l">
              <a:spcBef>
                <a:spcPts val="600"/>
              </a:spcBef>
              <a:spcAft>
                <a:spcPts val="0"/>
              </a:spcAft>
              <a:buSzPts val="2070"/>
              <a:buNone/>
              <a:defRPr sz="1800">
                <a:solidFill>
                  <a:srgbClr val="888888"/>
                </a:solidFill>
              </a:defRPr>
            </a:lvl2pPr>
            <a:lvl3pPr indent="-228600" lvl="2" marL="1371600" algn="l">
              <a:spcBef>
                <a:spcPts val="600"/>
              </a:spcBef>
              <a:spcAft>
                <a:spcPts val="0"/>
              </a:spcAft>
              <a:buSzPts val="1840"/>
              <a:buNone/>
              <a:defRPr sz="1600">
                <a:solidFill>
                  <a:srgbClr val="888888"/>
                </a:solidFill>
              </a:defRPr>
            </a:lvl3pPr>
            <a:lvl4pPr indent="-228600" lvl="3" marL="1828800" algn="l">
              <a:spcBef>
                <a:spcPts val="600"/>
              </a:spcBef>
              <a:spcAft>
                <a:spcPts val="0"/>
              </a:spcAft>
              <a:buSzPts val="1610"/>
              <a:buNone/>
              <a:defRPr sz="1400">
                <a:solidFill>
                  <a:srgbClr val="888888"/>
                </a:solidFill>
              </a:defRPr>
            </a:lvl4pPr>
            <a:lvl5pPr indent="-228600" lvl="4" marL="2286000" algn="l">
              <a:spcBef>
                <a:spcPts val="600"/>
              </a:spcBef>
              <a:spcAft>
                <a:spcPts val="0"/>
              </a:spcAft>
              <a:buSzPts val="1610"/>
              <a:buNone/>
              <a:defRPr sz="1400">
                <a:solidFill>
                  <a:srgbClr val="888888"/>
                </a:solidFill>
              </a:defRPr>
            </a:lvl5pPr>
            <a:lvl6pPr indent="-228600" lvl="5" marL="2743200" algn="l">
              <a:spcBef>
                <a:spcPts val="600"/>
              </a:spcBef>
              <a:spcAft>
                <a:spcPts val="0"/>
              </a:spcAft>
              <a:buSzPts val="1610"/>
              <a:buNone/>
              <a:defRPr sz="1400">
                <a:solidFill>
                  <a:srgbClr val="888888"/>
                </a:solidFill>
              </a:defRPr>
            </a:lvl6pPr>
            <a:lvl7pPr indent="-228600" lvl="6" marL="3200400" algn="l">
              <a:spcBef>
                <a:spcPts val="600"/>
              </a:spcBef>
              <a:spcAft>
                <a:spcPts val="0"/>
              </a:spcAft>
              <a:buSzPts val="1610"/>
              <a:buNone/>
              <a:defRPr sz="1400">
                <a:solidFill>
                  <a:srgbClr val="888888"/>
                </a:solidFill>
              </a:defRPr>
            </a:lvl7pPr>
            <a:lvl8pPr indent="-228600" lvl="7" marL="3657600" algn="l">
              <a:spcBef>
                <a:spcPts val="600"/>
              </a:spcBef>
              <a:spcAft>
                <a:spcPts val="0"/>
              </a:spcAft>
              <a:buSzPts val="1610"/>
              <a:buNone/>
              <a:defRPr sz="1400">
                <a:solidFill>
                  <a:srgbClr val="888888"/>
                </a:solidFill>
              </a:defRPr>
            </a:lvl8pPr>
            <a:lvl9pPr indent="-228600" lvl="8" marL="4114800" algn="l">
              <a:spcBef>
                <a:spcPts val="600"/>
              </a:spcBef>
              <a:spcAft>
                <a:spcPts val="600"/>
              </a:spcAft>
              <a:buSzPts val="1610"/>
              <a:buNone/>
              <a:defRPr sz="1400">
                <a:solidFill>
                  <a:srgbClr val="888888"/>
                </a:solidFill>
              </a:defRPr>
            </a:lvl9pPr>
          </a:lstStyle>
          <a:p/>
        </p:txBody>
      </p:sp>
      <p:sp>
        <p:nvSpPr>
          <p:cNvPr id="132" name="Google Shape;132;p28"/>
          <p:cNvSpPr txBox="1"/>
          <p:nvPr>
            <p:ph idx="2" type="body"/>
          </p:nvPr>
        </p:nvSpPr>
        <p:spPr>
          <a:xfrm>
            <a:off x="1295400" y="4470399"/>
            <a:ext cx="9609670" cy="1405467"/>
          </a:xfrm>
          <a:prstGeom prst="rect">
            <a:avLst/>
          </a:prstGeom>
          <a:noFill/>
          <a:ln>
            <a:noFill/>
          </a:ln>
        </p:spPr>
        <p:txBody>
          <a:bodyPr anchorCtr="0" anchor="t" bIns="45700" lIns="91425" spcFirstLastPara="1" rIns="91425" wrap="square" tIns="45700">
            <a:normAutofit/>
          </a:bodyPr>
          <a:lstStyle>
            <a:lvl1pPr indent="-228600" lvl="0" marL="457200" algn="l">
              <a:spcBef>
                <a:spcPts val="360"/>
              </a:spcBef>
              <a:spcAft>
                <a:spcPts val="0"/>
              </a:spcAft>
              <a:buSzPts val="2070"/>
              <a:buNone/>
              <a:defRPr sz="1800">
                <a:solidFill>
                  <a:schemeClr val="dk1"/>
                </a:solidFill>
              </a:defRPr>
            </a:lvl1pPr>
            <a:lvl2pPr indent="-228600" lvl="1" marL="914400" algn="l">
              <a:spcBef>
                <a:spcPts val="600"/>
              </a:spcBef>
              <a:spcAft>
                <a:spcPts val="0"/>
              </a:spcAft>
              <a:buSzPts val="2070"/>
              <a:buNone/>
              <a:defRPr sz="1800">
                <a:solidFill>
                  <a:srgbClr val="888888"/>
                </a:solidFill>
              </a:defRPr>
            </a:lvl2pPr>
            <a:lvl3pPr indent="-228600" lvl="2" marL="1371600" algn="l">
              <a:spcBef>
                <a:spcPts val="600"/>
              </a:spcBef>
              <a:spcAft>
                <a:spcPts val="0"/>
              </a:spcAft>
              <a:buSzPts val="1840"/>
              <a:buNone/>
              <a:defRPr sz="1600">
                <a:solidFill>
                  <a:srgbClr val="888888"/>
                </a:solidFill>
              </a:defRPr>
            </a:lvl3pPr>
            <a:lvl4pPr indent="-228600" lvl="3" marL="1828800" algn="l">
              <a:spcBef>
                <a:spcPts val="600"/>
              </a:spcBef>
              <a:spcAft>
                <a:spcPts val="0"/>
              </a:spcAft>
              <a:buSzPts val="1610"/>
              <a:buNone/>
              <a:defRPr sz="1400">
                <a:solidFill>
                  <a:srgbClr val="888888"/>
                </a:solidFill>
              </a:defRPr>
            </a:lvl4pPr>
            <a:lvl5pPr indent="-228600" lvl="4" marL="2286000" algn="l">
              <a:spcBef>
                <a:spcPts val="600"/>
              </a:spcBef>
              <a:spcAft>
                <a:spcPts val="0"/>
              </a:spcAft>
              <a:buSzPts val="1610"/>
              <a:buNone/>
              <a:defRPr sz="1400">
                <a:solidFill>
                  <a:srgbClr val="888888"/>
                </a:solidFill>
              </a:defRPr>
            </a:lvl5pPr>
            <a:lvl6pPr indent="-228600" lvl="5" marL="2743200" algn="l">
              <a:spcBef>
                <a:spcPts val="600"/>
              </a:spcBef>
              <a:spcAft>
                <a:spcPts val="0"/>
              </a:spcAft>
              <a:buSzPts val="1610"/>
              <a:buNone/>
              <a:defRPr sz="1400">
                <a:solidFill>
                  <a:srgbClr val="888888"/>
                </a:solidFill>
              </a:defRPr>
            </a:lvl6pPr>
            <a:lvl7pPr indent="-228600" lvl="6" marL="3200400" algn="l">
              <a:spcBef>
                <a:spcPts val="600"/>
              </a:spcBef>
              <a:spcAft>
                <a:spcPts val="0"/>
              </a:spcAft>
              <a:buSzPts val="1610"/>
              <a:buNone/>
              <a:defRPr sz="1400">
                <a:solidFill>
                  <a:srgbClr val="888888"/>
                </a:solidFill>
              </a:defRPr>
            </a:lvl7pPr>
            <a:lvl8pPr indent="-228600" lvl="7" marL="3657600" algn="l">
              <a:spcBef>
                <a:spcPts val="600"/>
              </a:spcBef>
              <a:spcAft>
                <a:spcPts val="0"/>
              </a:spcAft>
              <a:buSzPts val="1610"/>
              <a:buNone/>
              <a:defRPr sz="1400">
                <a:solidFill>
                  <a:srgbClr val="888888"/>
                </a:solidFill>
              </a:defRPr>
            </a:lvl8pPr>
            <a:lvl9pPr indent="-228600" lvl="8" marL="4114800" algn="l">
              <a:spcBef>
                <a:spcPts val="600"/>
              </a:spcBef>
              <a:spcAft>
                <a:spcPts val="600"/>
              </a:spcAft>
              <a:buSzPts val="1610"/>
              <a:buNone/>
              <a:defRPr sz="1400">
                <a:solidFill>
                  <a:srgbClr val="888888"/>
                </a:solidFill>
              </a:defRPr>
            </a:lvl9pPr>
          </a:lstStyle>
          <a:p/>
        </p:txBody>
      </p:sp>
      <p:sp>
        <p:nvSpPr>
          <p:cNvPr id="133" name="Google Shape;133;p28"/>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4" name="Google Shape;134;p28"/>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5" name="Google Shape;135;p28"/>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t-BR"/>
              <a:t>‹#›</a:t>
            </a:fld>
            <a:endParaRPr/>
          </a:p>
        </p:txBody>
      </p:sp>
      <p:cxnSp>
        <p:nvCxnSpPr>
          <p:cNvPr id="136" name="Google Shape;136;p28"/>
          <p:cNvCxnSpPr/>
          <p:nvPr/>
        </p:nvCxnSpPr>
        <p:spPr>
          <a:xfrm>
            <a:off x="1396169" y="3429000"/>
            <a:ext cx="9407298" cy="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e texto vertical" type="vertTx">
  <p:cSld name="VERTICAL_TEXT">
    <p:spTree>
      <p:nvGrpSpPr>
        <p:cNvPr id="137" name="Shape 137"/>
        <p:cNvGrpSpPr/>
        <p:nvPr/>
      </p:nvGrpSpPr>
      <p:grpSpPr>
        <a:xfrm>
          <a:off x="0" y="0"/>
          <a:ext cx="0" cy="0"/>
          <a:chOff x="0" y="0"/>
          <a:chExt cx="0" cy="0"/>
        </a:xfrm>
      </p:grpSpPr>
      <p:sp>
        <p:nvSpPr>
          <p:cNvPr id="138" name="Google Shape;138;p29"/>
          <p:cNvSpPr txBox="1"/>
          <p:nvPr>
            <p:ph type="title"/>
          </p:nvPr>
        </p:nvSpPr>
        <p:spPr>
          <a:xfrm>
            <a:off x="1295402" y="982132"/>
            <a:ext cx="9601196" cy="1303867"/>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rgbClr val="262626"/>
              </a:buClr>
              <a:buSzPts val="4400"/>
              <a:buFont typeface="Garamond"/>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9" name="Google Shape;139;p29"/>
          <p:cNvSpPr txBox="1"/>
          <p:nvPr>
            <p:ph idx="1" type="body"/>
          </p:nvPr>
        </p:nvSpPr>
        <p:spPr>
          <a:xfrm rot="5400000">
            <a:off x="4436531" y="-584198"/>
            <a:ext cx="3318936" cy="9601196"/>
          </a:xfrm>
          <a:prstGeom prst="rect">
            <a:avLst/>
          </a:prstGeom>
          <a:noFill/>
          <a:ln>
            <a:noFill/>
          </a:ln>
        </p:spPr>
        <p:txBody>
          <a:bodyPr anchorCtr="0" anchor="t" bIns="45700" lIns="91425" spcFirstLastPara="1" rIns="91425" wrap="square" tIns="45700">
            <a:normAutofit/>
          </a:bodyPr>
          <a:lstStyle>
            <a:lvl1pPr indent="-360045" lvl="0" marL="457200" algn="l">
              <a:spcBef>
                <a:spcPts val="360"/>
              </a:spcBef>
              <a:spcAft>
                <a:spcPts val="0"/>
              </a:spcAft>
              <a:buSzPts val="2070"/>
              <a:buChar char="•"/>
              <a:defRPr/>
            </a:lvl1pPr>
            <a:lvl2pPr indent="-360044" lvl="1" marL="914400" algn="l">
              <a:spcBef>
                <a:spcPts val="600"/>
              </a:spcBef>
              <a:spcAft>
                <a:spcPts val="0"/>
              </a:spcAft>
              <a:buSzPts val="2070"/>
              <a:buChar char="•"/>
              <a:defRPr/>
            </a:lvl2pPr>
            <a:lvl3pPr indent="-360044" lvl="2" marL="1371600" algn="l">
              <a:spcBef>
                <a:spcPts val="600"/>
              </a:spcBef>
              <a:spcAft>
                <a:spcPts val="0"/>
              </a:spcAft>
              <a:buSzPts val="2070"/>
              <a:buChar char="•"/>
              <a:defRPr/>
            </a:lvl3pPr>
            <a:lvl4pPr indent="-360044" lvl="3" marL="1828800" algn="l">
              <a:spcBef>
                <a:spcPts val="600"/>
              </a:spcBef>
              <a:spcAft>
                <a:spcPts val="0"/>
              </a:spcAft>
              <a:buSzPts val="2070"/>
              <a:buChar char="•"/>
              <a:defRPr/>
            </a:lvl4pPr>
            <a:lvl5pPr indent="-360045" lvl="4" marL="2286000" algn="l">
              <a:spcBef>
                <a:spcPts val="600"/>
              </a:spcBef>
              <a:spcAft>
                <a:spcPts val="0"/>
              </a:spcAft>
              <a:buSzPts val="2070"/>
              <a:buChar char="•"/>
              <a:defRPr/>
            </a:lvl5pPr>
            <a:lvl6pPr indent="-360045" lvl="5" marL="2743200" algn="l">
              <a:spcBef>
                <a:spcPts val="600"/>
              </a:spcBef>
              <a:spcAft>
                <a:spcPts val="0"/>
              </a:spcAft>
              <a:buSzPts val="2070"/>
              <a:buChar char="•"/>
              <a:defRPr/>
            </a:lvl6pPr>
            <a:lvl7pPr indent="-360045" lvl="6" marL="3200400" algn="l">
              <a:spcBef>
                <a:spcPts val="600"/>
              </a:spcBef>
              <a:spcAft>
                <a:spcPts val="0"/>
              </a:spcAft>
              <a:buSzPts val="2070"/>
              <a:buChar char="•"/>
              <a:defRPr/>
            </a:lvl7pPr>
            <a:lvl8pPr indent="-360045" lvl="7" marL="3657600" algn="l">
              <a:spcBef>
                <a:spcPts val="600"/>
              </a:spcBef>
              <a:spcAft>
                <a:spcPts val="0"/>
              </a:spcAft>
              <a:buSzPts val="2070"/>
              <a:buChar char="•"/>
              <a:defRPr/>
            </a:lvl8pPr>
            <a:lvl9pPr indent="-360045" lvl="8" marL="4114800" algn="l">
              <a:spcBef>
                <a:spcPts val="600"/>
              </a:spcBef>
              <a:spcAft>
                <a:spcPts val="600"/>
              </a:spcAft>
              <a:buSzPts val="2070"/>
              <a:buChar char="•"/>
              <a:defRPr/>
            </a:lvl9pPr>
          </a:lstStyle>
          <a:p/>
        </p:txBody>
      </p:sp>
      <p:sp>
        <p:nvSpPr>
          <p:cNvPr id="140" name="Google Shape;140;p29"/>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1" name="Google Shape;141;p29"/>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2" name="Google Shape;142;p29"/>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t-BR"/>
              <a:t>‹#›</a:t>
            </a:fld>
            <a:endParaRPr/>
          </a:p>
        </p:txBody>
      </p:sp>
      <p:cxnSp>
        <p:nvCxnSpPr>
          <p:cNvPr id="143" name="Google Shape;143;p29"/>
          <p:cNvCxnSpPr/>
          <p:nvPr/>
        </p:nvCxnSpPr>
        <p:spPr>
          <a:xfrm>
            <a:off x="1396169" y="2421466"/>
            <a:ext cx="9407298" cy="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e texto verticais" type="vertTitleAndTx">
  <p:cSld name="VERTICAL_TITLE_AND_VERTICAL_TEXT">
    <p:spTree>
      <p:nvGrpSpPr>
        <p:cNvPr id="144" name="Shape 144"/>
        <p:cNvGrpSpPr/>
        <p:nvPr/>
      </p:nvGrpSpPr>
      <p:grpSpPr>
        <a:xfrm>
          <a:off x="0" y="0"/>
          <a:ext cx="0" cy="0"/>
          <a:chOff x="0" y="0"/>
          <a:chExt cx="0" cy="0"/>
        </a:xfrm>
      </p:grpSpPr>
      <p:sp>
        <p:nvSpPr>
          <p:cNvPr id="145" name="Google Shape;145;p30"/>
          <p:cNvSpPr txBox="1"/>
          <p:nvPr>
            <p:ph type="title"/>
          </p:nvPr>
        </p:nvSpPr>
        <p:spPr>
          <a:xfrm rot="5400000">
            <a:off x="7497936" y="2483551"/>
            <a:ext cx="4893735" cy="189089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6" name="Google Shape;146;p30"/>
          <p:cNvSpPr txBox="1"/>
          <p:nvPr>
            <p:ph idx="1" type="body"/>
          </p:nvPr>
        </p:nvSpPr>
        <p:spPr>
          <a:xfrm rot="5400000">
            <a:off x="2565043" y="-287514"/>
            <a:ext cx="4893734" cy="7433025"/>
          </a:xfrm>
          <a:prstGeom prst="rect">
            <a:avLst/>
          </a:prstGeom>
          <a:noFill/>
          <a:ln>
            <a:noFill/>
          </a:ln>
        </p:spPr>
        <p:txBody>
          <a:bodyPr anchorCtr="0" anchor="t" bIns="45700" lIns="91425" spcFirstLastPara="1" rIns="91425" wrap="square" tIns="45700">
            <a:normAutofit/>
          </a:bodyPr>
          <a:lstStyle>
            <a:lvl1pPr indent="-360045" lvl="0" marL="457200" algn="l">
              <a:spcBef>
                <a:spcPts val="360"/>
              </a:spcBef>
              <a:spcAft>
                <a:spcPts val="0"/>
              </a:spcAft>
              <a:buSzPts val="2070"/>
              <a:buChar char="•"/>
              <a:defRPr/>
            </a:lvl1pPr>
            <a:lvl2pPr indent="-360044" lvl="1" marL="914400" algn="l">
              <a:spcBef>
                <a:spcPts val="600"/>
              </a:spcBef>
              <a:spcAft>
                <a:spcPts val="0"/>
              </a:spcAft>
              <a:buSzPts val="2070"/>
              <a:buChar char="•"/>
              <a:defRPr/>
            </a:lvl2pPr>
            <a:lvl3pPr indent="-360044" lvl="2" marL="1371600" algn="l">
              <a:spcBef>
                <a:spcPts val="600"/>
              </a:spcBef>
              <a:spcAft>
                <a:spcPts val="0"/>
              </a:spcAft>
              <a:buSzPts val="2070"/>
              <a:buChar char="•"/>
              <a:defRPr/>
            </a:lvl3pPr>
            <a:lvl4pPr indent="-360044" lvl="3" marL="1828800" algn="l">
              <a:spcBef>
                <a:spcPts val="600"/>
              </a:spcBef>
              <a:spcAft>
                <a:spcPts val="0"/>
              </a:spcAft>
              <a:buSzPts val="2070"/>
              <a:buChar char="•"/>
              <a:defRPr/>
            </a:lvl4pPr>
            <a:lvl5pPr indent="-360045" lvl="4" marL="2286000" algn="l">
              <a:spcBef>
                <a:spcPts val="600"/>
              </a:spcBef>
              <a:spcAft>
                <a:spcPts val="0"/>
              </a:spcAft>
              <a:buSzPts val="2070"/>
              <a:buChar char="•"/>
              <a:defRPr/>
            </a:lvl5pPr>
            <a:lvl6pPr indent="-360045" lvl="5" marL="2743200" algn="l">
              <a:spcBef>
                <a:spcPts val="600"/>
              </a:spcBef>
              <a:spcAft>
                <a:spcPts val="0"/>
              </a:spcAft>
              <a:buSzPts val="2070"/>
              <a:buChar char="•"/>
              <a:defRPr/>
            </a:lvl6pPr>
            <a:lvl7pPr indent="-360045" lvl="6" marL="3200400" algn="l">
              <a:spcBef>
                <a:spcPts val="600"/>
              </a:spcBef>
              <a:spcAft>
                <a:spcPts val="0"/>
              </a:spcAft>
              <a:buSzPts val="2070"/>
              <a:buChar char="•"/>
              <a:defRPr/>
            </a:lvl7pPr>
            <a:lvl8pPr indent="-360045" lvl="7" marL="3657600" algn="l">
              <a:spcBef>
                <a:spcPts val="600"/>
              </a:spcBef>
              <a:spcAft>
                <a:spcPts val="0"/>
              </a:spcAft>
              <a:buSzPts val="2070"/>
              <a:buChar char="•"/>
              <a:defRPr/>
            </a:lvl8pPr>
            <a:lvl9pPr indent="-360045" lvl="8" marL="4114800" algn="l">
              <a:spcBef>
                <a:spcPts val="600"/>
              </a:spcBef>
              <a:spcAft>
                <a:spcPts val="600"/>
              </a:spcAft>
              <a:buSzPts val="2070"/>
              <a:buChar char="•"/>
              <a:defRPr/>
            </a:lvl9pPr>
          </a:lstStyle>
          <a:p/>
        </p:txBody>
      </p:sp>
      <p:sp>
        <p:nvSpPr>
          <p:cNvPr id="147" name="Google Shape;147;p30"/>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8" name="Google Shape;148;p30"/>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9" name="Google Shape;149;p30"/>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t-BR"/>
              <a:t>‹#›</a:t>
            </a:fld>
            <a:endParaRPr/>
          </a:p>
        </p:txBody>
      </p:sp>
      <p:cxnSp>
        <p:nvCxnSpPr>
          <p:cNvPr id="150" name="Google Shape;150;p30"/>
          <p:cNvCxnSpPr/>
          <p:nvPr/>
        </p:nvCxnSpPr>
        <p:spPr>
          <a:xfrm>
            <a:off x="8863890" y="990600"/>
            <a:ext cx="0" cy="487680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m branco" type="blank">
  <p:cSld name="BLANK">
    <p:spTree>
      <p:nvGrpSpPr>
        <p:cNvPr id="32" name="Shape 32"/>
        <p:cNvGrpSpPr/>
        <p:nvPr/>
      </p:nvGrpSpPr>
      <p:grpSpPr>
        <a:xfrm>
          <a:off x="0" y="0"/>
          <a:ext cx="0" cy="0"/>
          <a:chOff x="0" y="0"/>
          <a:chExt cx="0" cy="0"/>
        </a:xfrm>
      </p:grpSpPr>
      <p:sp>
        <p:nvSpPr>
          <p:cNvPr id="33" name="Google Shape;33;p15"/>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15"/>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15"/>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e conteúdo" type="obj">
  <p:cSld name="OBJECT">
    <p:spTree>
      <p:nvGrpSpPr>
        <p:cNvPr id="36" name="Shape 36"/>
        <p:cNvGrpSpPr/>
        <p:nvPr/>
      </p:nvGrpSpPr>
      <p:grpSpPr>
        <a:xfrm>
          <a:off x="0" y="0"/>
          <a:ext cx="0" cy="0"/>
          <a:chOff x="0" y="0"/>
          <a:chExt cx="0" cy="0"/>
        </a:xfrm>
      </p:grpSpPr>
      <p:cxnSp>
        <p:nvCxnSpPr>
          <p:cNvPr id="37" name="Google Shape;37;p16"/>
          <p:cNvCxnSpPr/>
          <p:nvPr/>
        </p:nvCxnSpPr>
        <p:spPr>
          <a:xfrm>
            <a:off x="1396169" y="2421466"/>
            <a:ext cx="9407298" cy="0"/>
          </a:xfrm>
          <a:prstGeom prst="straightConnector1">
            <a:avLst/>
          </a:prstGeom>
          <a:noFill/>
          <a:ln cap="flat" cmpd="sng" w="15875">
            <a:solidFill>
              <a:schemeClr val="accent1"/>
            </a:solidFill>
            <a:prstDash val="solid"/>
            <a:round/>
            <a:headEnd len="sm" w="sm" type="none"/>
            <a:tailEnd len="sm" w="sm" type="none"/>
          </a:ln>
        </p:spPr>
      </p:cxnSp>
      <p:sp>
        <p:nvSpPr>
          <p:cNvPr id="38" name="Google Shape;38;p16"/>
          <p:cNvSpPr txBox="1"/>
          <p:nvPr>
            <p:ph type="title"/>
          </p:nvPr>
        </p:nvSpPr>
        <p:spPr>
          <a:xfrm>
            <a:off x="1295402" y="982132"/>
            <a:ext cx="9601196" cy="1303867"/>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16"/>
          <p:cNvSpPr txBox="1"/>
          <p:nvPr>
            <p:ph idx="1" type="body"/>
          </p:nvPr>
        </p:nvSpPr>
        <p:spPr>
          <a:xfrm>
            <a:off x="1295401" y="2556932"/>
            <a:ext cx="9601196" cy="3318936"/>
          </a:xfrm>
          <a:prstGeom prst="rect">
            <a:avLst/>
          </a:prstGeom>
          <a:noFill/>
          <a:ln>
            <a:noFill/>
          </a:ln>
        </p:spPr>
        <p:txBody>
          <a:bodyPr anchorCtr="0" anchor="t" bIns="45700" lIns="91425" spcFirstLastPara="1" rIns="91425" wrap="square" tIns="45700">
            <a:normAutofit/>
          </a:bodyPr>
          <a:lstStyle>
            <a:lvl1pPr indent="-360045" lvl="0" marL="457200" algn="l">
              <a:spcBef>
                <a:spcPts val="360"/>
              </a:spcBef>
              <a:spcAft>
                <a:spcPts val="0"/>
              </a:spcAft>
              <a:buSzPts val="2070"/>
              <a:buChar char="•"/>
              <a:defRPr/>
            </a:lvl1pPr>
            <a:lvl2pPr indent="-360044" lvl="1" marL="914400" algn="l">
              <a:spcBef>
                <a:spcPts val="600"/>
              </a:spcBef>
              <a:spcAft>
                <a:spcPts val="0"/>
              </a:spcAft>
              <a:buSzPts val="2070"/>
              <a:buChar char="•"/>
              <a:defRPr/>
            </a:lvl2pPr>
            <a:lvl3pPr indent="-360044" lvl="2" marL="1371600" algn="l">
              <a:spcBef>
                <a:spcPts val="600"/>
              </a:spcBef>
              <a:spcAft>
                <a:spcPts val="0"/>
              </a:spcAft>
              <a:buSzPts val="2070"/>
              <a:buChar char="•"/>
              <a:defRPr/>
            </a:lvl3pPr>
            <a:lvl4pPr indent="-360044" lvl="3" marL="1828800" algn="l">
              <a:spcBef>
                <a:spcPts val="600"/>
              </a:spcBef>
              <a:spcAft>
                <a:spcPts val="0"/>
              </a:spcAft>
              <a:buSzPts val="2070"/>
              <a:buChar char="•"/>
              <a:defRPr/>
            </a:lvl4pPr>
            <a:lvl5pPr indent="-360045" lvl="4" marL="2286000" algn="l">
              <a:spcBef>
                <a:spcPts val="600"/>
              </a:spcBef>
              <a:spcAft>
                <a:spcPts val="0"/>
              </a:spcAft>
              <a:buSzPts val="2070"/>
              <a:buChar char="•"/>
              <a:defRPr/>
            </a:lvl5pPr>
            <a:lvl6pPr indent="-360045" lvl="5" marL="2743200" algn="l">
              <a:spcBef>
                <a:spcPts val="600"/>
              </a:spcBef>
              <a:spcAft>
                <a:spcPts val="0"/>
              </a:spcAft>
              <a:buSzPts val="2070"/>
              <a:buChar char="•"/>
              <a:defRPr/>
            </a:lvl6pPr>
            <a:lvl7pPr indent="-360045" lvl="6" marL="3200400" algn="l">
              <a:spcBef>
                <a:spcPts val="600"/>
              </a:spcBef>
              <a:spcAft>
                <a:spcPts val="0"/>
              </a:spcAft>
              <a:buSzPts val="2070"/>
              <a:buChar char="•"/>
              <a:defRPr/>
            </a:lvl7pPr>
            <a:lvl8pPr indent="-360045" lvl="7" marL="3657600" algn="l">
              <a:spcBef>
                <a:spcPts val="600"/>
              </a:spcBef>
              <a:spcAft>
                <a:spcPts val="0"/>
              </a:spcAft>
              <a:buSzPts val="2070"/>
              <a:buChar char="•"/>
              <a:defRPr/>
            </a:lvl8pPr>
            <a:lvl9pPr indent="-360045" lvl="8" marL="4114800" algn="l">
              <a:spcBef>
                <a:spcPts val="600"/>
              </a:spcBef>
              <a:spcAft>
                <a:spcPts val="600"/>
              </a:spcAft>
              <a:buSzPts val="2070"/>
              <a:buChar char="•"/>
              <a:defRPr/>
            </a:lvl9pPr>
          </a:lstStyle>
          <a:p/>
        </p:txBody>
      </p:sp>
      <p:sp>
        <p:nvSpPr>
          <p:cNvPr id="40" name="Google Shape;40;p16"/>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16"/>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16"/>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beçalho da Seção" type="secHead">
  <p:cSld name="SECTION_HEADER">
    <p:spTree>
      <p:nvGrpSpPr>
        <p:cNvPr id="43" name="Shape 43"/>
        <p:cNvGrpSpPr/>
        <p:nvPr/>
      </p:nvGrpSpPr>
      <p:grpSpPr>
        <a:xfrm>
          <a:off x="0" y="0"/>
          <a:ext cx="0" cy="0"/>
          <a:chOff x="0" y="0"/>
          <a:chExt cx="0" cy="0"/>
        </a:xfrm>
      </p:grpSpPr>
      <p:sp>
        <p:nvSpPr>
          <p:cNvPr id="44" name="Google Shape;44;p17"/>
          <p:cNvSpPr txBox="1"/>
          <p:nvPr>
            <p:ph type="title"/>
          </p:nvPr>
        </p:nvSpPr>
        <p:spPr>
          <a:xfrm>
            <a:off x="2015069" y="1752606"/>
            <a:ext cx="8158688" cy="1822514"/>
          </a:xfrm>
          <a:prstGeom prst="rect">
            <a:avLst/>
          </a:prstGeom>
          <a:noFill/>
          <a:ln>
            <a:noFill/>
          </a:ln>
        </p:spPr>
        <p:txBody>
          <a:bodyPr anchorCtr="0" anchor="b" bIns="45700" lIns="91425" spcFirstLastPara="1" rIns="91425" wrap="square" tIns="45700">
            <a:normAutofit/>
          </a:bodyPr>
          <a:lstStyle>
            <a:lvl1pPr lvl="0" algn="ctr">
              <a:spcBef>
                <a:spcPts val="0"/>
              </a:spcBef>
              <a:spcAft>
                <a:spcPts val="0"/>
              </a:spcAft>
              <a:buClr>
                <a:srgbClr val="262626"/>
              </a:buClr>
              <a:buSzPts val="4400"/>
              <a:buFont typeface="Garamond"/>
              <a:buNone/>
              <a:defRPr b="0" sz="44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17"/>
          <p:cNvSpPr txBox="1"/>
          <p:nvPr>
            <p:ph idx="1" type="body"/>
          </p:nvPr>
        </p:nvSpPr>
        <p:spPr>
          <a:xfrm>
            <a:off x="2015067" y="3846051"/>
            <a:ext cx="8158690" cy="954547"/>
          </a:xfrm>
          <a:prstGeom prst="rect">
            <a:avLst/>
          </a:prstGeom>
          <a:noFill/>
          <a:ln>
            <a:noFill/>
          </a:ln>
        </p:spPr>
        <p:txBody>
          <a:bodyPr anchorCtr="0" anchor="t" bIns="45700" lIns="91425" spcFirstLastPara="1" rIns="91425" wrap="square" tIns="45700">
            <a:normAutofit/>
          </a:bodyPr>
          <a:lstStyle>
            <a:lvl1pPr indent="-228600" lvl="0" marL="457200" algn="ctr">
              <a:spcBef>
                <a:spcPts val="480"/>
              </a:spcBef>
              <a:spcAft>
                <a:spcPts val="0"/>
              </a:spcAft>
              <a:buSzPts val="2760"/>
              <a:buNone/>
              <a:defRPr sz="2400">
                <a:solidFill>
                  <a:schemeClr val="dk1"/>
                </a:solidFill>
              </a:defRPr>
            </a:lvl1pPr>
            <a:lvl2pPr indent="-228600" lvl="1" marL="914400" algn="l">
              <a:spcBef>
                <a:spcPts val="600"/>
              </a:spcBef>
              <a:spcAft>
                <a:spcPts val="0"/>
              </a:spcAft>
              <a:buSzPts val="2070"/>
              <a:buNone/>
              <a:defRPr sz="1800">
                <a:solidFill>
                  <a:srgbClr val="888888"/>
                </a:solidFill>
              </a:defRPr>
            </a:lvl2pPr>
            <a:lvl3pPr indent="-228600" lvl="2" marL="1371600" algn="l">
              <a:spcBef>
                <a:spcPts val="600"/>
              </a:spcBef>
              <a:spcAft>
                <a:spcPts val="0"/>
              </a:spcAft>
              <a:buSzPts val="1840"/>
              <a:buNone/>
              <a:defRPr sz="1600">
                <a:solidFill>
                  <a:srgbClr val="888888"/>
                </a:solidFill>
              </a:defRPr>
            </a:lvl3pPr>
            <a:lvl4pPr indent="-228600" lvl="3" marL="1828800" algn="l">
              <a:spcBef>
                <a:spcPts val="600"/>
              </a:spcBef>
              <a:spcAft>
                <a:spcPts val="0"/>
              </a:spcAft>
              <a:buSzPts val="1610"/>
              <a:buNone/>
              <a:defRPr sz="1400">
                <a:solidFill>
                  <a:srgbClr val="888888"/>
                </a:solidFill>
              </a:defRPr>
            </a:lvl4pPr>
            <a:lvl5pPr indent="-228600" lvl="4" marL="2286000" algn="l">
              <a:spcBef>
                <a:spcPts val="600"/>
              </a:spcBef>
              <a:spcAft>
                <a:spcPts val="0"/>
              </a:spcAft>
              <a:buSzPts val="1610"/>
              <a:buNone/>
              <a:defRPr sz="1400">
                <a:solidFill>
                  <a:srgbClr val="888888"/>
                </a:solidFill>
              </a:defRPr>
            </a:lvl5pPr>
            <a:lvl6pPr indent="-228600" lvl="5" marL="2743200" algn="l">
              <a:spcBef>
                <a:spcPts val="600"/>
              </a:spcBef>
              <a:spcAft>
                <a:spcPts val="0"/>
              </a:spcAft>
              <a:buSzPts val="1610"/>
              <a:buNone/>
              <a:defRPr sz="1400">
                <a:solidFill>
                  <a:srgbClr val="888888"/>
                </a:solidFill>
              </a:defRPr>
            </a:lvl6pPr>
            <a:lvl7pPr indent="-228600" lvl="6" marL="3200400" algn="l">
              <a:spcBef>
                <a:spcPts val="600"/>
              </a:spcBef>
              <a:spcAft>
                <a:spcPts val="0"/>
              </a:spcAft>
              <a:buSzPts val="1610"/>
              <a:buNone/>
              <a:defRPr sz="1400">
                <a:solidFill>
                  <a:srgbClr val="888888"/>
                </a:solidFill>
              </a:defRPr>
            </a:lvl7pPr>
            <a:lvl8pPr indent="-228600" lvl="7" marL="3657600" algn="l">
              <a:spcBef>
                <a:spcPts val="600"/>
              </a:spcBef>
              <a:spcAft>
                <a:spcPts val="0"/>
              </a:spcAft>
              <a:buSzPts val="1610"/>
              <a:buNone/>
              <a:defRPr sz="1400">
                <a:solidFill>
                  <a:srgbClr val="888888"/>
                </a:solidFill>
              </a:defRPr>
            </a:lvl8pPr>
            <a:lvl9pPr indent="-228600" lvl="8" marL="4114800" algn="l">
              <a:spcBef>
                <a:spcPts val="600"/>
              </a:spcBef>
              <a:spcAft>
                <a:spcPts val="600"/>
              </a:spcAft>
              <a:buSzPts val="1610"/>
              <a:buNone/>
              <a:defRPr sz="1400">
                <a:solidFill>
                  <a:srgbClr val="888888"/>
                </a:solidFill>
              </a:defRPr>
            </a:lvl9pPr>
          </a:lstStyle>
          <a:p/>
        </p:txBody>
      </p:sp>
      <p:sp>
        <p:nvSpPr>
          <p:cNvPr id="46" name="Google Shape;46;p17"/>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17"/>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7"/>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t-BR"/>
              <a:t>‹#›</a:t>
            </a:fld>
            <a:endParaRPr/>
          </a:p>
        </p:txBody>
      </p:sp>
      <p:cxnSp>
        <p:nvCxnSpPr>
          <p:cNvPr id="49" name="Google Shape;49;p17"/>
          <p:cNvCxnSpPr/>
          <p:nvPr/>
        </p:nvCxnSpPr>
        <p:spPr>
          <a:xfrm>
            <a:off x="2012723" y="3710585"/>
            <a:ext cx="8163380" cy="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uas Partes de Conteúdo" type="twoObj">
  <p:cSld name="TWO_OBJECTS">
    <p:spTree>
      <p:nvGrpSpPr>
        <p:cNvPr id="50" name="Shape 50"/>
        <p:cNvGrpSpPr/>
        <p:nvPr/>
      </p:nvGrpSpPr>
      <p:grpSpPr>
        <a:xfrm>
          <a:off x="0" y="0"/>
          <a:ext cx="0" cy="0"/>
          <a:chOff x="0" y="0"/>
          <a:chExt cx="0" cy="0"/>
        </a:xfrm>
      </p:grpSpPr>
      <p:cxnSp>
        <p:nvCxnSpPr>
          <p:cNvPr id="51" name="Google Shape;51;p18"/>
          <p:cNvCxnSpPr/>
          <p:nvPr/>
        </p:nvCxnSpPr>
        <p:spPr>
          <a:xfrm>
            <a:off x="1396169" y="2421466"/>
            <a:ext cx="9407298" cy="0"/>
          </a:xfrm>
          <a:prstGeom prst="straightConnector1">
            <a:avLst/>
          </a:prstGeom>
          <a:noFill/>
          <a:ln cap="flat" cmpd="sng" w="15875">
            <a:solidFill>
              <a:schemeClr val="accent1"/>
            </a:solidFill>
            <a:prstDash val="solid"/>
            <a:round/>
            <a:headEnd len="sm" w="sm" type="none"/>
            <a:tailEnd len="sm" w="sm" type="none"/>
          </a:ln>
        </p:spPr>
      </p:cxnSp>
      <p:sp>
        <p:nvSpPr>
          <p:cNvPr id="52" name="Google Shape;52;p18"/>
          <p:cNvSpPr txBox="1"/>
          <p:nvPr>
            <p:ph type="title"/>
          </p:nvPr>
        </p:nvSpPr>
        <p:spPr>
          <a:xfrm>
            <a:off x="1295402" y="982132"/>
            <a:ext cx="9601196" cy="1303867"/>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8"/>
          <p:cNvSpPr txBox="1"/>
          <p:nvPr>
            <p:ph idx="1" type="body"/>
          </p:nvPr>
        </p:nvSpPr>
        <p:spPr>
          <a:xfrm>
            <a:off x="1298448" y="2560320"/>
            <a:ext cx="4718304" cy="3310128"/>
          </a:xfrm>
          <a:prstGeom prst="rect">
            <a:avLst/>
          </a:prstGeom>
          <a:noFill/>
          <a:ln>
            <a:noFill/>
          </a:ln>
        </p:spPr>
        <p:txBody>
          <a:bodyPr anchorCtr="0" anchor="t" bIns="45700" lIns="91425" spcFirstLastPara="1" rIns="91425" wrap="square" tIns="45700">
            <a:normAutofit/>
          </a:bodyPr>
          <a:lstStyle>
            <a:lvl1pPr indent="-360045" lvl="0" marL="457200" algn="l">
              <a:spcBef>
                <a:spcPts val="360"/>
              </a:spcBef>
              <a:spcAft>
                <a:spcPts val="0"/>
              </a:spcAft>
              <a:buSzPts val="2070"/>
              <a:buChar char="•"/>
              <a:defRPr/>
            </a:lvl1pPr>
            <a:lvl2pPr indent="-360044" lvl="1" marL="914400" algn="l">
              <a:spcBef>
                <a:spcPts val="600"/>
              </a:spcBef>
              <a:spcAft>
                <a:spcPts val="0"/>
              </a:spcAft>
              <a:buSzPts val="2070"/>
              <a:buChar char="•"/>
              <a:defRPr/>
            </a:lvl2pPr>
            <a:lvl3pPr indent="-360044" lvl="2" marL="1371600" algn="l">
              <a:spcBef>
                <a:spcPts val="600"/>
              </a:spcBef>
              <a:spcAft>
                <a:spcPts val="0"/>
              </a:spcAft>
              <a:buSzPts val="2070"/>
              <a:buChar char="•"/>
              <a:defRPr/>
            </a:lvl3pPr>
            <a:lvl4pPr indent="-360044" lvl="3" marL="1828800" algn="l">
              <a:spcBef>
                <a:spcPts val="600"/>
              </a:spcBef>
              <a:spcAft>
                <a:spcPts val="0"/>
              </a:spcAft>
              <a:buSzPts val="2070"/>
              <a:buChar char="•"/>
              <a:defRPr/>
            </a:lvl4pPr>
            <a:lvl5pPr indent="-360045" lvl="4" marL="2286000" algn="l">
              <a:spcBef>
                <a:spcPts val="600"/>
              </a:spcBef>
              <a:spcAft>
                <a:spcPts val="0"/>
              </a:spcAft>
              <a:buSzPts val="2070"/>
              <a:buChar char="•"/>
              <a:defRPr/>
            </a:lvl5pPr>
            <a:lvl6pPr indent="-360045" lvl="5" marL="2743200" algn="l">
              <a:spcBef>
                <a:spcPts val="600"/>
              </a:spcBef>
              <a:spcAft>
                <a:spcPts val="0"/>
              </a:spcAft>
              <a:buSzPts val="2070"/>
              <a:buChar char="•"/>
              <a:defRPr/>
            </a:lvl6pPr>
            <a:lvl7pPr indent="-360045" lvl="6" marL="3200400" algn="l">
              <a:spcBef>
                <a:spcPts val="600"/>
              </a:spcBef>
              <a:spcAft>
                <a:spcPts val="0"/>
              </a:spcAft>
              <a:buSzPts val="2070"/>
              <a:buChar char="•"/>
              <a:defRPr/>
            </a:lvl7pPr>
            <a:lvl8pPr indent="-360045" lvl="7" marL="3657600" algn="l">
              <a:spcBef>
                <a:spcPts val="600"/>
              </a:spcBef>
              <a:spcAft>
                <a:spcPts val="0"/>
              </a:spcAft>
              <a:buSzPts val="2070"/>
              <a:buChar char="•"/>
              <a:defRPr/>
            </a:lvl8pPr>
            <a:lvl9pPr indent="-360045" lvl="8" marL="4114800" algn="l">
              <a:spcBef>
                <a:spcPts val="600"/>
              </a:spcBef>
              <a:spcAft>
                <a:spcPts val="600"/>
              </a:spcAft>
              <a:buSzPts val="2070"/>
              <a:buChar char="•"/>
              <a:defRPr/>
            </a:lvl9pPr>
          </a:lstStyle>
          <a:p/>
        </p:txBody>
      </p:sp>
      <p:sp>
        <p:nvSpPr>
          <p:cNvPr id="54" name="Google Shape;54;p18"/>
          <p:cNvSpPr txBox="1"/>
          <p:nvPr>
            <p:ph idx="2" type="body"/>
          </p:nvPr>
        </p:nvSpPr>
        <p:spPr>
          <a:xfrm>
            <a:off x="6181344" y="2560320"/>
            <a:ext cx="4718304" cy="3310128"/>
          </a:xfrm>
          <a:prstGeom prst="rect">
            <a:avLst/>
          </a:prstGeom>
          <a:noFill/>
          <a:ln>
            <a:noFill/>
          </a:ln>
        </p:spPr>
        <p:txBody>
          <a:bodyPr anchorCtr="0" anchor="t" bIns="45700" lIns="91425" spcFirstLastPara="1" rIns="91425" wrap="square" tIns="45700">
            <a:normAutofit/>
          </a:bodyPr>
          <a:lstStyle>
            <a:lvl1pPr indent="-360045" lvl="0" marL="457200" algn="l">
              <a:spcBef>
                <a:spcPts val="360"/>
              </a:spcBef>
              <a:spcAft>
                <a:spcPts val="0"/>
              </a:spcAft>
              <a:buSzPts val="2070"/>
              <a:buChar char="•"/>
              <a:defRPr/>
            </a:lvl1pPr>
            <a:lvl2pPr indent="-360044" lvl="1" marL="914400" algn="l">
              <a:spcBef>
                <a:spcPts val="600"/>
              </a:spcBef>
              <a:spcAft>
                <a:spcPts val="0"/>
              </a:spcAft>
              <a:buSzPts val="2070"/>
              <a:buChar char="•"/>
              <a:defRPr/>
            </a:lvl2pPr>
            <a:lvl3pPr indent="-360044" lvl="2" marL="1371600" algn="l">
              <a:spcBef>
                <a:spcPts val="600"/>
              </a:spcBef>
              <a:spcAft>
                <a:spcPts val="0"/>
              </a:spcAft>
              <a:buSzPts val="2070"/>
              <a:buChar char="•"/>
              <a:defRPr/>
            </a:lvl3pPr>
            <a:lvl4pPr indent="-360044" lvl="3" marL="1828800" algn="l">
              <a:spcBef>
                <a:spcPts val="600"/>
              </a:spcBef>
              <a:spcAft>
                <a:spcPts val="0"/>
              </a:spcAft>
              <a:buSzPts val="2070"/>
              <a:buChar char="•"/>
              <a:defRPr/>
            </a:lvl4pPr>
            <a:lvl5pPr indent="-360045" lvl="4" marL="2286000" algn="l">
              <a:spcBef>
                <a:spcPts val="600"/>
              </a:spcBef>
              <a:spcAft>
                <a:spcPts val="0"/>
              </a:spcAft>
              <a:buSzPts val="2070"/>
              <a:buChar char="•"/>
              <a:defRPr/>
            </a:lvl5pPr>
            <a:lvl6pPr indent="-360045" lvl="5" marL="2743200" algn="l">
              <a:spcBef>
                <a:spcPts val="600"/>
              </a:spcBef>
              <a:spcAft>
                <a:spcPts val="0"/>
              </a:spcAft>
              <a:buSzPts val="2070"/>
              <a:buChar char="•"/>
              <a:defRPr/>
            </a:lvl6pPr>
            <a:lvl7pPr indent="-360045" lvl="6" marL="3200400" algn="l">
              <a:spcBef>
                <a:spcPts val="600"/>
              </a:spcBef>
              <a:spcAft>
                <a:spcPts val="0"/>
              </a:spcAft>
              <a:buSzPts val="2070"/>
              <a:buChar char="•"/>
              <a:defRPr/>
            </a:lvl7pPr>
            <a:lvl8pPr indent="-360045" lvl="7" marL="3657600" algn="l">
              <a:spcBef>
                <a:spcPts val="600"/>
              </a:spcBef>
              <a:spcAft>
                <a:spcPts val="0"/>
              </a:spcAft>
              <a:buSzPts val="2070"/>
              <a:buChar char="•"/>
              <a:defRPr/>
            </a:lvl8pPr>
            <a:lvl9pPr indent="-360045" lvl="8" marL="4114800" algn="l">
              <a:spcBef>
                <a:spcPts val="600"/>
              </a:spcBef>
              <a:spcAft>
                <a:spcPts val="600"/>
              </a:spcAft>
              <a:buSzPts val="2070"/>
              <a:buChar char="•"/>
              <a:defRPr/>
            </a:lvl9pPr>
          </a:lstStyle>
          <a:p/>
        </p:txBody>
      </p:sp>
      <p:sp>
        <p:nvSpPr>
          <p:cNvPr id="55" name="Google Shape;55;p18"/>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18"/>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18"/>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ção" type="twoTxTwoObj">
  <p:cSld name="TWO_OBJECTS_WITH_TEXT">
    <p:spTree>
      <p:nvGrpSpPr>
        <p:cNvPr id="58" name="Shape 58"/>
        <p:cNvGrpSpPr/>
        <p:nvPr/>
      </p:nvGrpSpPr>
      <p:grpSpPr>
        <a:xfrm>
          <a:off x="0" y="0"/>
          <a:ext cx="0" cy="0"/>
          <a:chOff x="0" y="0"/>
          <a:chExt cx="0" cy="0"/>
        </a:xfrm>
      </p:grpSpPr>
      <p:sp>
        <p:nvSpPr>
          <p:cNvPr id="59" name="Google Shape;59;p19"/>
          <p:cNvSpPr txBox="1"/>
          <p:nvPr>
            <p:ph type="title"/>
          </p:nvPr>
        </p:nvSpPr>
        <p:spPr>
          <a:xfrm>
            <a:off x="1295402" y="982132"/>
            <a:ext cx="9601196" cy="1303867"/>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rgbClr val="262626"/>
              </a:buClr>
              <a:buSzPts val="4400"/>
              <a:buFont typeface="Garamond"/>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19"/>
          <p:cNvSpPr txBox="1"/>
          <p:nvPr>
            <p:ph idx="1" type="body"/>
          </p:nvPr>
        </p:nvSpPr>
        <p:spPr>
          <a:xfrm>
            <a:off x="1295400" y="2658533"/>
            <a:ext cx="4718304" cy="576262"/>
          </a:xfrm>
          <a:prstGeom prst="rect">
            <a:avLst/>
          </a:prstGeom>
          <a:noFill/>
          <a:ln>
            <a:noFill/>
          </a:ln>
        </p:spPr>
        <p:txBody>
          <a:bodyPr anchorCtr="0" anchor="b" bIns="45700" lIns="91425" spcFirstLastPara="1" rIns="91425" wrap="square" tIns="45700">
            <a:noAutofit/>
          </a:bodyPr>
          <a:lstStyle>
            <a:lvl1pPr indent="-228600" lvl="0" marL="457200" algn="l">
              <a:spcBef>
                <a:spcPts val="672"/>
              </a:spcBef>
              <a:spcAft>
                <a:spcPts val="0"/>
              </a:spcAft>
              <a:buSzPts val="3220"/>
              <a:buNone/>
              <a:defRPr b="0" sz="2800">
                <a:solidFill>
                  <a:schemeClr val="accent1"/>
                </a:solidFill>
              </a:defRPr>
            </a:lvl1pPr>
            <a:lvl2pPr indent="-228600" lvl="1" marL="914400" algn="l">
              <a:spcBef>
                <a:spcPts val="600"/>
              </a:spcBef>
              <a:spcAft>
                <a:spcPts val="0"/>
              </a:spcAft>
              <a:buSzPts val="2300"/>
              <a:buNone/>
              <a:defRPr b="1" sz="2000"/>
            </a:lvl2pPr>
            <a:lvl3pPr indent="-228600" lvl="2" marL="1371600" algn="l">
              <a:spcBef>
                <a:spcPts val="600"/>
              </a:spcBef>
              <a:spcAft>
                <a:spcPts val="0"/>
              </a:spcAft>
              <a:buSzPts val="2070"/>
              <a:buNone/>
              <a:defRPr b="1" sz="1800"/>
            </a:lvl3pPr>
            <a:lvl4pPr indent="-228600" lvl="3" marL="1828800" algn="l">
              <a:spcBef>
                <a:spcPts val="600"/>
              </a:spcBef>
              <a:spcAft>
                <a:spcPts val="0"/>
              </a:spcAft>
              <a:buSzPts val="1840"/>
              <a:buNone/>
              <a:defRPr b="1" sz="1600"/>
            </a:lvl4pPr>
            <a:lvl5pPr indent="-228600" lvl="4" marL="2286000" algn="l">
              <a:spcBef>
                <a:spcPts val="600"/>
              </a:spcBef>
              <a:spcAft>
                <a:spcPts val="0"/>
              </a:spcAft>
              <a:buSzPts val="1840"/>
              <a:buNone/>
              <a:defRPr b="1" sz="1600"/>
            </a:lvl5pPr>
            <a:lvl6pPr indent="-228600" lvl="5" marL="2743200" algn="l">
              <a:spcBef>
                <a:spcPts val="600"/>
              </a:spcBef>
              <a:spcAft>
                <a:spcPts val="0"/>
              </a:spcAft>
              <a:buSzPts val="1840"/>
              <a:buNone/>
              <a:defRPr b="1" sz="1600"/>
            </a:lvl6pPr>
            <a:lvl7pPr indent="-228600" lvl="6" marL="3200400" algn="l">
              <a:spcBef>
                <a:spcPts val="600"/>
              </a:spcBef>
              <a:spcAft>
                <a:spcPts val="0"/>
              </a:spcAft>
              <a:buSzPts val="1840"/>
              <a:buNone/>
              <a:defRPr b="1" sz="1600"/>
            </a:lvl7pPr>
            <a:lvl8pPr indent="-228600" lvl="7" marL="3657600" algn="l">
              <a:spcBef>
                <a:spcPts val="600"/>
              </a:spcBef>
              <a:spcAft>
                <a:spcPts val="0"/>
              </a:spcAft>
              <a:buSzPts val="1840"/>
              <a:buNone/>
              <a:defRPr b="1" sz="1600"/>
            </a:lvl8pPr>
            <a:lvl9pPr indent="-228600" lvl="8" marL="4114800" algn="l">
              <a:spcBef>
                <a:spcPts val="600"/>
              </a:spcBef>
              <a:spcAft>
                <a:spcPts val="600"/>
              </a:spcAft>
              <a:buSzPts val="1840"/>
              <a:buNone/>
              <a:defRPr b="1" sz="1600"/>
            </a:lvl9pPr>
          </a:lstStyle>
          <a:p/>
        </p:txBody>
      </p:sp>
      <p:sp>
        <p:nvSpPr>
          <p:cNvPr id="61" name="Google Shape;61;p19"/>
          <p:cNvSpPr txBox="1"/>
          <p:nvPr>
            <p:ph idx="2" type="body"/>
          </p:nvPr>
        </p:nvSpPr>
        <p:spPr>
          <a:xfrm>
            <a:off x="1295400" y="3243262"/>
            <a:ext cx="4718304" cy="2632605"/>
          </a:xfrm>
          <a:prstGeom prst="rect">
            <a:avLst/>
          </a:prstGeom>
          <a:noFill/>
          <a:ln>
            <a:noFill/>
          </a:ln>
        </p:spPr>
        <p:txBody>
          <a:bodyPr anchorCtr="0" anchor="t" bIns="45700" lIns="91425" spcFirstLastPara="1" rIns="91425" wrap="square" tIns="45700">
            <a:normAutofit/>
          </a:bodyPr>
          <a:lstStyle>
            <a:lvl1pPr indent="-360045" lvl="0" marL="457200" algn="l">
              <a:spcBef>
                <a:spcPts val="360"/>
              </a:spcBef>
              <a:spcAft>
                <a:spcPts val="0"/>
              </a:spcAft>
              <a:buSzPts val="2070"/>
              <a:buChar char="•"/>
              <a:defRPr/>
            </a:lvl1pPr>
            <a:lvl2pPr indent="-360044" lvl="1" marL="914400" algn="l">
              <a:spcBef>
                <a:spcPts val="600"/>
              </a:spcBef>
              <a:spcAft>
                <a:spcPts val="0"/>
              </a:spcAft>
              <a:buSzPts val="2070"/>
              <a:buChar char="•"/>
              <a:defRPr/>
            </a:lvl2pPr>
            <a:lvl3pPr indent="-360044" lvl="2" marL="1371600" algn="l">
              <a:spcBef>
                <a:spcPts val="600"/>
              </a:spcBef>
              <a:spcAft>
                <a:spcPts val="0"/>
              </a:spcAft>
              <a:buSzPts val="2070"/>
              <a:buChar char="•"/>
              <a:defRPr/>
            </a:lvl3pPr>
            <a:lvl4pPr indent="-360044" lvl="3" marL="1828800" algn="l">
              <a:spcBef>
                <a:spcPts val="600"/>
              </a:spcBef>
              <a:spcAft>
                <a:spcPts val="0"/>
              </a:spcAft>
              <a:buSzPts val="2070"/>
              <a:buChar char="•"/>
              <a:defRPr/>
            </a:lvl4pPr>
            <a:lvl5pPr indent="-360045" lvl="4" marL="2286000" algn="l">
              <a:spcBef>
                <a:spcPts val="600"/>
              </a:spcBef>
              <a:spcAft>
                <a:spcPts val="0"/>
              </a:spcAft>
              <a:buSzPts val="2070"/>
              <a:buChar char="•"/>
              <a:defRPr/>
            </a:lvl5pPr>
            <a:lvl6pPr indent="-360045" lvl="5" marL="2743200" algn="l">
              <a:spcBef>
                <a:spcPts val="600"/>
              </a:spcBef>
              <a:spcAft>
                <a:spcPts val="0"/>
              </a:spcAft>
              <a:buSzPts val="2070"/>
              <a:buChar char="•"/>
              <a:defRPr/>
            </a:lvl6pPr>
            <a:lvl7pPr indent="-360045" lvl="6" marL="3200400" algn="l">
              <a:spcBef>
                <a:spcPts val="600"/>
              </a:spcBef>
              <a:spcAft>
                <a:spcPts val="0"/>
              </a:spcAft>
              <a:buSzPts val="2070"/>
              <a:buChar char="•"/>
              <a:defRPr/>
            </a:lvl7pPr>
            <a:lvl8pPr indent="-360045" lvl="7" marL="3657600" algn="l">
              <a:spcBef>
                <a:spcPts val="600"/>
              </a:spcBef>
              <a:spcAft>
                <a:spcPts val="0"/>
              </a:spcAft>
              <a:buSzPts val="2070"/>
              <a:buChar char="•"/>
              <a:defRPr/>
            </a:lvl8pPr>
            <a:lvl9pPr indent="-360045" lvl="8" marL="4114800" algn="l">
              <a:spcBef>
                <a:spcPts val="600"/>
              </a:spcBef>
              <a:spcAft>
                <a:spcPts val="600"/>
              </a:spcAft>
              <a:buSzPts val="2070"/>
              <a:buChar char="•"/>
              <a:defRPr/>
            </a:lvl9pPr>
          </a:lstStyle>
          <a:p/>
        </p:txBody>
      </p:sp>
      <p:sp>
        <p:nvSpPr>
          <p:cNvPr id="62" name="Google Shape;62;p19"/>
          <p:cNvSpPr txBox="1"/>
          <p:nvPr>
            <p:ph idx="3" type="body"/>
          </p:nvPr>
        </p:nvSpPr>
        <p:spPr>
          <a:xfrm>
            <a:off x="6180670" y="2658533"/>
            <a:ext cx="4718304" cy="576262"/>
          </a:xfrm>
          <a:prstGeom prst="rect">
            <a:avLst/>
          </a:prstGeom>
          <a:noFill/>
          <a:ln>
            <a:noFill/>
          </a:ln>
        </p:spPr>
        <p:txBody>
          <a:bodyPr anchorCtr="0" anchor="b" bIns="45700" lIns="91425" spcFirstLastPara="1" rIns="91425" wrap="square" tIns="45700">
            <a:noAutofit/>
          </a:bodyPr>
          <a:lstStyle>
            <a:lvl1pPr indent="-228600" lvl="0" marL="457200" algn="l">
              <a:spcBef>
                <a:spcPts val="672"/>
              </a:spcBef>
              <a:spcAft>
                <a:spcPts val="0"/>
              </a:spcAft>
              <a:buSzPts val="3220"/>
              <a:buNone/>
              <a:defRPr b="0" sz="2800">
                <a:solidFill>
                  <a:schemeClr val="accent1"/>
                </a:solidFill>
              </a:defRPr>
            </a:lvl1pPr>
            <a:lvl2pPr indent="-228600" lvl="1" marL="914400" algn="l">
              <a:spcBef>
                <a:spcPts val="600"/>
              </a:spcBef>
              <a:spcAft>
                <a:spcPts val="0"/>
              </a:spcAft>
              <a:buSzPts val="2300"/>
              <a:buNone/>
              <a:defRPr b="1" sz="2000"/>
            </a:lvl2pPr>
            <a:lvl3pPr indent="-228600" lvl="2" marL="1371600" algn="l">
              <a:spcBef>
                <a:spcPts val="600"/>
              </a:spcBef>
              <a:spcAft>
                <a:spcPts val="0"/>
              </a:spcAft>
              <a:buSzPts val="2070"/>
              <a:buNone/>
              <a:defRPr b="1" sz="1800"/>
            </a:lvl3pPr>
            <a:lvl4pPr indent="-228600" lvl="3" marL="1828800" algn="l">
              <a:spcBef>
                <a:spcPts val="600"/>
              </a:spcBef>
              <a:spcAft>
                <a:spcPts val="0"/>
              </a:spcAft>
              <a:buSzPts val="1840"/>
              <a:buNone/>
              <a:defRPr b="1" sz="1600"/>
            </a:lvl4pPr>
            <a:lvl5pPr indent="-228600" lvl="4" marL="2286000" algn="l">
              <a:spcBef>
                <a:spcPts val="600"/>
              </a:spcBef>
              <a:spcAft>
                <a:spcPts val="0"/>
              </a:spcAft>
              <a:buSzPts val="1840"/>
              <a:buNone/>
              <a:defRPr b="1" sz="1600"/>
            </a:lvl5pPr>
            <a:lvl6pPr indent="-228600" lvl="5" marL="2743200" algn="l">
              <a:spcBef>
                <a:spcPts val="600"/>
              </a:spcBef>
              <a:spcAft>
                <a:spcPts val="0"/>
              </a:spcAft>
              <a:buSzPts val="1840"/>
              <a:buNone/>
              <a:defRPr b="1" sz="1600"/>
            </a:lvl6pPr>
            <a:lvl7pPr indent="-228600" lvl="6" marL="3200400" algn="l">
              <a:spcBef>
                <a:spcPts val="600"/>
              </a:spcBef>
              <a:spcAft>
                <a:spcPts val="0"/>
              </a:spcAft>
              <a:buSzPts val="1840"/>
              <a:buNone/>
              <a:defRPr b="1" sz="1600"/>
            </a:lvl7pPr>
            <a:lvl8pPr indent="-228600" lvl="7" marL="3657600" algn="l">
              <a:spcBef>
                <a:spcPts val="600"/>
              </a:spcBef>
              <a:spcAft>
                <a:spcPts val="0"/>
              </a:spcAft>
              <a:buSzPts val="1840"/>
              <a:buNone/>
              <a:defRPr b="1" sz="1600"/>
            </a:lvl8pPr>
            <a:lvl9pPr indent="-228600" lvl="8" marL="4114800" algn="l">
              <a:spcBef>
                <a:spcPts val="600"/>
              </a:spcBef>
              <a:spcAft>
                <a:spcPts val="600"/>
              </a:spcAft>
              <a:buSzPts val="1840"/>
              <a:buNone/>
              <a:defRPr b="1" sz="1600"/>
            </a:lvl9pPr>
          </a:lstStyle>
          <a:p/>
        </p:txBody>
      </p:sp>
      <p:sp>
        <p:nvSpPr>
          <p:cNvPr id="63" name="Google Shape;63;p19"/>
          <p:cNvSpPr txBox="1"/>
          <p:nvPr>
            <p:ph idx="4" type="body"/>
          </p:nvPr>
        </p:nvSpPr>
        <p:spPr>
          <a:xfrm>
            <a:off x="6180670" y="3243262"/>
            <a:ext cx="4718304" cy="2632605"/>
          </a:xfrm>
          <a:prstGeom prst="rect">
            <a:avLst/>
          </a:prstGeom>
          <a:noFill/>
          <a:ln>
            <a:noFill/>
          </a:ln>
        </p:spPr>
        <p:txBody>
          <a:bodyPr anchorCtr="0" anchor="t" bIns="45700" lIns="91425" spcFirstLastPara="1" rIns="91425" wrap="square" tIns="45700">
            <a:normAutofit/>
          </a:bodyPr>
          <a:lstStyle>
            <a:lvl1pPr indent="-360045" lvl="0" marL="457200" algn="l">
              <a:spcBef>
                <a:spcPts val="360"/>
              </a:spcBef>
              <a:spcAft>
                <a:spcPts val="0"/>
              </a:spcAft>
              <a:buSzPts val="2070"/>
              <a:buChar char="•"/>
              <a:defRPr/>
            </a:lvl1pPr>
            <a:lvl2pPr indent="-360044" lvl="1" marL="914400" algn="l">
              <a:spcBef>
                <a:spcPts val="600"/>
              </a:spcBef>
              <a:spcAft>
                <a:spcPts val="0"/>
              </a:spcAft>
              <a:buSzPts val="2070"/>
              <a:buChar char="•"/>
              <a:defRPr/>
            </a:lvl2pPr>
            <a:lvl3pPr indent="-360044" lvl="2" marL="1371600" algn="l">
              <a:spcBef>
                <a:spcPts val="600"/>
              </a:spcBef>
              <a:spcAft>
                <a:spcPts val="0"/>
              </a:spcAft>
              <a:buSzPts val="2070"/>
              <a:buChar char="•"/>
              <a:defRPr/>
            </a:lvl3pPr>
            <a:lvl4pPr indent="-360044" lvl="3" marL="1828800" algn="l">
              <a:spcBef>
                <a:spcPts val="600"/>
              </a:spcBef>
              <a:spcAft>
                <a:spcPts val="0"/>
              </a:spcAft>
              <a:buSzPts val="2070"/>
              <a:buChar char="•"/>
              <a:defRPr/>
            </a:lvl4pPr>
            <a:lvl5pPr indent="-360045" lvl="4" marL="2286000" algn="l">
              <a:spcBef>
                <a:spcPts val="600"/>
              </a:spcBef>
              <a:spcAft>
                <a:spcPts val="0"/>
              </a:spcAft>
              <a:buSzPts val="2070"/>
              <a:buChar char="•"/>
              <a:defRPr/>
            </a:lvl5pPr>
            <a:lvl6pPr indent="-360045" lvl="5" marL="2743200" algn="l">
              <a:spcBef>
                <a:spcPts val="600"/>
              </a:spcBef>
              <a:spcAft>
                <a:spcPts val="0"/>
              </a:spcAft>
              <a:buSzPts val="2070"/>
              <a:buChar char="•"/>
              <a:defRPr/>
            </a:lvl6pPr>
            <a:lvl7pPr indent="-360045" lvl="6" marL="3200400" algn="l">
              <a:spcBef>
                <a:spcPts val="600"/>
              </a:spcBef>
              <a:spcAft>
                <a:spcPts val="0"/>
              </a:spcAft>
              <a:buSzPts val="2070"/>
              <a:buChar char="•"/>
              <a:defRPr/>
            </a:lvl7pPr>
            <a:lvl8pPr indent="-360045" lvl="7" marL="3657600" algn="l">
              <a:spcBef>
                <a:spcPts val="600"/>
              </a:spcBef>
              <a:spcAft>
                <a:spcPts val="0"/>
              </a:spcAft>
              <a:buSzPts val="2070"/>
              <a:buChar char="•"/>
              <a:defRPr/>
            </a:lvl8pPr>
            <a:lvl9pPr indent="-360045" lvl="8" marL="4114800" algn="l">
              <a:spcBef>
                <a:spcPts val="600"/>
              </a:spcBef>
              <a:spcAft>
                <a:spcPts val="600"/>
              </a:spcAft>
              <a:buSzPts val="2070"/>
              <a:buChar char="•"/>
              <a:defRPr/>
            </a:lvl9pPr>
          </a:lstStyle>
          <a:p/>
        </p:txBody>
      </p:sp>
      <p:sp>
        <p:nvSpPr>
          <p:cNvPr id="64" name="Google Shape;64;p19"/>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19"/>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9"/>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t-BR"/>
              <a:t>‹#›</a:t>
            </a:fld>
            <a:endParaRPr/>
          </a:p>
        </p:txBody>
      </p:sp>
      <p:cxnSp>
        <p:nvCxnSpPr>
          <p:cNvPr id="67" name="Google Shape;67;p19"/>
          <p:cNvCxnSpPr/>
          <p:nvPr/>
        </p:nvCxnSpPr>
        <p:spPr>
          <a:xfrm>
            <a:off x="1396169" y="2421466"/>
            <a:ext cx="9407298" cy="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mente título" type="titleOnly">
  <p:cSld name="TITLE_ONLY">
    <p:spTree>
      <p:nvGrpSpPr>
        <p:cNvPr id="68" name="Shape 68"/>
        <p:cNvGrpSpPr/>
        <p:nvPr/>
      </p:nvGrpSpPr>
      <p:grpSpPr>
        <a:xfrm>
          <a:off x="0" y="0"/>
          <a:ext cx="0" cy="0"/>
          <a:chOff x="0" y="0"/>
          <a:chExt cx="0" cy="0"/>
        </a:xfrm>
      </p:grpSpPr>
      <p:sp>
        <p:nvSpPr>
          <p:cNvPr id="69" name="Google Shape;69;p20"/>
          <p:cNvSpPr txBox="1"/>
          <p:nvPr>
            <p:ph type="title"/>
          </p:nvPr>
        </p:nvSpPr>
        <p:spPr>
          <a:xfrm>
            <a:off x="1295402" y="982132"/>
            <a:ext cx="9601196" cy="1303867"/>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20"/>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20"/>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20"/>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t-BR"/>
              <a:t>‹#›</a:t>
            </a:fld>
            <a:endParaRPr/>
          </a:p>
        </p:txBody>
      </p:sp>
      <p:cxnSp>
        <p:nvCxnSpPr>
          <p:cNvPr id="73" name="Google Shape;73;p20"/>
          <p:cNvCxnSpPr/>
          <p:nvPr/>
        </p:nvCxnSpPr>
        <p:spPr>
          <a:xfrm>
            <a:off x="1396169" y="2421466"/>
            <a:ext cx="9407298" cy="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údo com Legenda" type="objTx">
  <p:cSld name="OBJECT_WITH_CAPTION_TEXT">
    <p:spTree>
      <p:nvGrpSpPr>
        <p:cNvPr id="74" name="Shape 74"/>
        <p:cNvGrpSpPr/>
        <p:nvPr/>
      </p:nvGrpSpPr>
      <p:grpSpPr>
        <a:xfrm>
          <a:off x="0" y="0"/>
          <a:ext cx="0" cy="0"/>
          <a:chOff x="0" y="0"/>
          <a:chExt cx="0" cy="0"/>
        </a:xfrm>
      </p:grpSpPr>
      <p:sp>
        <p:nvSpPr>
          <p:cNvPr id="75" name="Google Shape;75;p21"/>
          <p:cNvSpPr txBox="1"/>
          <p:nvPr>
            <p:ph type="title"/>
          </p:nvPr>
        </p:nvSpPr>
        <p:spPr>
          <a:xfrm>
            <a:off x="1293811" y="1388534"/>
            <a:ext cx="3718455" cy="1371600"/>
          </a:xfrm>
          <a:prstGeom prst="rect">
            <a:avLst/>
          </a:prstGeom>
          <a:noFill/>
          <a:ln>
            <a:noFill/>
          </a:ln>
        </p:spPr>
        <p:txBody>
          <a:bodyPr anchorCtr="0" anchor="b" bIns="45700" lIns="91425" spcFirstLastPara="1" rIns="91425" wrap="square" tIns="45700">
            <a:normAutofit/>
          </a:bodyPr>
          <a:lstStyle>
            <a:lvl1pPr lvl="0" algn="ctr">
              <a:spcBef>
                <a:spcPts val="0"/>
              </a:spcBef>
              <a:spcAft>
                <a:spcPts val="0"/>
              </a:spcAft>
              <a:buClr>
                <a:srgbClr val="262626"/>
              </a:buClr>
              <a:buSzPts val="2400"/>
              <a:buFont typeface="Garamond"/>
              <a:buNone/>
              <a:defRPr b="0" sz="2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21"/>
          <p:cNvSpPr txBox="1"/>
          <p:nvPr>
            <p:ph idx="1" type="body"/>
          </p:nvPr>
        </p:nvSpPr>
        <p:spPr>
          <a:xfrm>
            <a:off x="5418668" y="982131"/>
            <a:ext cx="5469466" cy="4893735"/>
          </a:xfrm>
          <a:prstGeom prst="rect">
            <a:avLst/>
          </a:prstGeom>
          <a:noFill/>
          <a:ln>
            <a:noFill/>
          </a:ln>
        </p:spPr>
        <p:txBody>
          <a:bodyPr anchorCtr="0" anchor="ctr" bIns="45700" lIns="91425" spcFirstLastPara="1" rIns="91425" wrap="square" tIns="45700">
            <a:normAutofit/>
          </a:bodyPr>
          <a:lstStyle>
            <a:lvl1pPr indent="-360045" lvl="0" marL="457200" algn="l">
              <a:spcBef>
                <a:spcPts val="360"/>
              </a:spcBef>
              <a:spcAft>
                <a:spcPts val="0"/>
              </a:spcAft>
              <a:buSzPts val="2070"/>
              <a:buChar char="•"/>
              <a:defRPr/>
            </a:lvl1pPr>
            <a:lvl2pPr indent="-360044" lvl="1" marL="914400" algn="l">
              <a:spcBef>
                <a:spcPts val="600"/>
              </a:spcBef>
              <a:spcAft>
                <a:spcPts val="0"/>
              </a:spcAft>
              <a:buSzPts val="2070"/>
              <a:buChar char="•"/>
              <a:defRPr/>
            </a:lvl2pPr>
            <a:lvl3pPr indent="-360044" lvl="2" marL="1371600" algn="l">
              <a:spcBef>
                <a:spcPts val="600"/>
              </a:spcBef>
              <a:spcAft>
                <a:spcPts val="0"/>
              </a:spcAft>
              <a:buSzPts val="2070"/>
              <a:buChar char="•"/>
              <a:defRPr/>
            </a:lvl3pPr>
            <a:lvl4pPr indent="-360044" lvl="3" marL="1828800" algn="l">
              <a:spcBef>
                <a:spcPts val="600"/>
              </a:spcBef>
              <a:spcAft>
                <a:spcPts val="0"/>
              </a:spcAft>
              <a:buSzPts val="2070"/>
              <a:buChar char="•"/>
              <a:defRPr/>
            </a:lvl4pPr>
            <a:lvl5pPr indent="-360045" lvl="4" marL="2286000" algn="l">
              <a:spcBef>
                <a:spcPts val="600"/>
              </a:spcBef>
              <a:spcAft>
                <a:spcPts val="0"/>
              </a:spcAft>
              <a:buSzPts val="2070"/>
              <a:buChar char="•"/>
              <a:defRPr/>
            </a:lvl5pPr>
            <a:lvl6pPr indent="-360045" lvl="5" marL="2743200" algn="l">
              <a:spcBef>
                <a:spcPts val="600"/>
              </a:spcBef>
              <a:spcAft>
                <a:spcPts val="0"/>
              </a:spcAft>
              <a:buSzPts val="2070"/>
              <a:buChar char="•"/>
              <a:defRPr/>
            </a:lvl6pPr>
            <a:lvl7pPr indent="-360045" lvl="6" marL="3200400" algn="l">
              <a:spcBef>
                <a:spcPts val="600"/>
              </a:spcBef>
              <a:spcAft>
                <a:spcPts val="0"/>
              </a:spcAft>
              <a:buSzPts val="2070"/>
              <a:buChar char="•"/>
              <a:defRPr/>
            </a:lvl7pPr>
            <a:lvl8pPr indent="-360045" lvl="7" marL="3657600" algn="l">
              <a:spcBef>
                <a:spcPts val="600"/>
              </a:spcBef>
              <a:spcAft>
                <a:spcPts val="0"/>
              </a:spcAft>
              <a:buSzPts val="2070"/>
              <a:buChar char="•"/>
              <a:defRPr/>
            </a:lvl8pPr>
            <a:lvl9pPr indent="-360045" lvl="8" marL="4114800" algn="l">
              <a:spcBef>
                <a:spcPts val="600"/>
              </a:spcBef>
              <a:spcAft>
                <a:spcPts val="600"/>
              </a:spcAft>
              <a:buSzPts val="2070"/>
              <a:buChar char="•"/>
              <a:defRPr/>
            </a:lvl9pPr>
          </a:lstStyle>
          <a:p/>
        </p:txBody>
      </p:sp>
      <p:sp>
        <p:nvSpPr>
          <p:cNvPr id="77" name="Google Shape;77;p21"/>
          <p:cNvSpPr txBox="1"/>
          <p:nvPr>
            <p:ph idx="2" type="body"/>
          </p:nvPr>
        </p:nvSpPr>
        <p:spPr>
          <a:xfrm>
            <a:off x="1293811" y="3031065"/>
            <a:ext cx="3718455" cy="2438404"/>
          </a:xfrm>
          <a:prstGeom prst="rect">
            <a:avLst/>
          </a:prstGeom>
          <a:noFill/>
          <a:ln>
            <a:noFill/>
          </a:ln>
        </p:spPr>
        <p:txBody>
          <a:bodyPr anchorCtr="0" anchor="t" bIns="45700" lIns="91425" spcFirstLastPara="1" rIns="91425" wrap="square" tIns="45700">
            <a:normAutofit/>
          </a:bodyPr>
          <a:lstStyle>
            <a:lvl1pPr indent="-228600" lvl="0" marL="457200" algn="ctr">
              <a:spcBef>
                <a:spcPts val="320"/>
              </a:spcBef>
              <a:spcAft>
                <a:spcPts val="0"/>
              </a:spcAft>
              <a:buSzPts val="1840"/>
              <a:buNone/>
              <a:defRPr sz="1600"/>
            </a:lvl1pPr>
            <a:lvl2pPr indent="-228600" lvl="1" marL="914400" algn="l">
              <a:spcBef>
                <a:spcPts val="600"/>
              </a:spcBef>
              <a:spcAft>
                <a:spcPts val="0"/>
              </a:spcAft>
              <a:buSzPts val="1380"/>
              <a:buNone/>
              <a:defRPr sz="1200"/>
            </a:lvl2pPr>
            <a:lvl3pPr indent="-228600" lvl="2" marL="1371600" algn="l">
              <a:spcBef>
                <a:spcPts val="600"/>
              </a:spcBef>
              <a:spcAft>
                <a:spcPts val="0"/>
              </a:spcAft>
              <a:buSzPts val="1150"/>
              <a:buNone/>
              <a:defRPr sz="1000"/>
            </a:lvl3pPr>
            <a:lvl4pPr indent="-228600" lvl="3" marL="1828800" algn="l">
              <a:spcBef>
                <a:spcPts val="600"/>
              </a:spcBef>
              <a:spcAft>
                <a:spcPts val="0"/>
              </a:spcAft>
              <a:buSzPts val="1035"/>
              <a:buNone/>
              <a:defRPr sz="900"/>
            </a:lvl4pPr>
            <a:lvl5pPr indent="-228600" lvl="4" marL="2286000" algn="l">
              <a:spcBef>
                <a:spcPts val="600"/>
              </a:spcBef>
              <a:spcAft>
                <a:spcPts val="0"/>
              </a:spcAft>
              <a:buSzPts val="1035"/>
              <a:buNone/>
              <a:defRPr sz="900"/>
            </a:lvl5pPr>
            <a:lvl6pPr indent="-228600" lvl="5" marL="2743200" algn="l">
              <a:spcBef>
                <a:spcPts val="600"/>
              </a:spcBef>
              <a:spcAft>
                <a:spcPts val="0"/>
              </a:spcAft>
              <a:buSzPts val="1035"/>
              <a:buNone/>
              <a:defRPr sz="900"/>
            </a:lvl6pPr>
            <a:lvl7pPr indent="-228600" lvl="6" marL="3200400" algn="l">
              <a:spcBef>
                <a:spcPts val="600"/>
              </a:spcBef>
              <a:spcAft>
                <a:spcPts val="0"/>
              </a:spcAft>
              <a:buSzPts val="1035"/>
              <a:buNone/>
              <a:defRPr sz="900"/>
            </a:lvl7pPr>
            <a:lvl8pPr indent="-228600" lvl="7" marL="3657600" algn="l">
              <a:spcBef>
                <a:spcPts val="600"/>
              </a:spcBef>
              <a:spcAft>
                <a:spcPts val="0"/>
              </a:spcAft>
              <a:buSzPts val="1035"/>
              <a:buNone/>
              <a:defRPr sz="900"/>
            </a:lvl8pPr>
            <a:lvl9pPr indent="-228600" lvl="8" marL="4114800" algn="l">
              <a:spcBef>
                <a:spcPts val="600"/>
              </a:spcBef>
              <a:spcAft>
                <a:spcPts val="600"/>
              </a:spcAft>
              <a:buSzPts val="1035"/>
              <a:buNone/>
              <a:defRPr sz="900"/>
            </a:lvl9pPr>
          </a:lstStyle>
          <a:p/>
        </p:txBody>
      </p:sp>
      <p:sp>
        <p:nvSpPr>
          <p:cNvPr id="78" name="Google Shape;78;p21"/>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21"/>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21"/>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t-BR"/>
              <a:t>‹#›</a:t>
            </a:fld>
            <a:endParaRPr/>
          </a:p>
        </p:txBody>
      </p:sp>
      <p:cxnSp>
        <p:nvCxnSpPr>
          <p:cNvPr id="81" name="Google Shape;81;p21"/>
          <p:cNvCxnSpPr/>
          <p:nvPr/>
        </p:nvCxnSpPr>
        <p:spPr>
          <a:xfrm>
            <a:off x="1396169" y="2912533"/>
            <a:ext cx="3514498" cy="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m com Legenda" type="picTx">
  <p:cSld name="PICTURE_WITH_CAPTION_TEXT">
    <p:spTree>
      <p:nvGrpSpPr>
        <p:cNvPr id="82" name="Shape 82"/>
        <p:cNvGrpSpPr/>
        <p:nvPr/>
      </p:nvGrpSpPr>
      <p:grpSpPr>
        <a:xfrm>
          <a:off x="0" y="0"/>
          <a:ext cx="0" cy="0"/>
          <a:chOff x="0" y="0"/>
          <a:chExt cx="0" cy="0"/>
        </a:xfrm>
      </p:grpSpPr>
      <p:sp>
        <p:nvSpPr>
          <p:cNvPr id="83" name="Google Shape;83;p22"/>
          <p:cNvSpPr txBox="1"/>
          <p:nvPr>
            <p:ph type="title"/>
          </p:nvPr>
        </p:nvSpPr>
        <p:spPr>
          <a:xfrm>
            <a:off x="1295399" y="1883832"/>
            <a:ext cx="6241816" cy="1371600"/>
          </a:xfrm>
          <a:prstGeom prst="rect">
            <a:avLst/>
          </a:prstGeom>
          <a:noFill/>
          <a:ln>
            <a:noFill/>
          </a:ln>
        </p:spPr>
        <p:txBody>
          <a:bodyPr anchorCtr="0" anchor="b" bIns="45700" lIns="91425" spcFirstLastPara="1" rIns="91425" wrap="square" tIns="45700">
            <a:normAutofit/>
          </a:bodyPr>
          <a:lstStyle>
            <a:lvl1pPr lvl="0" algn="ctr">
              <a:spcBef>
                <a:spcPts val="0"/>
              </a:spcBef>
              <a:spcAft>
                <a:spcPts val="0"/>
              </a:spcAft>
              <a:buClr>
                <a:srgbClr val="262626"/>
              </a:buClr>
              <a:buSzPts val="2800"/>
              <a:buFont typeface="Garamond"/>
              <a:buNone/>
              <a:defRPr b="0" sz="2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22"/>
          <p:cNvSpPr/>
          <p:nvPr>
            <p:ph idx="2" type="pic"/>
          </p:nvPr>
        </p:nvSpPr>
        <p:spPr>
          <a:xfrm>
            <a:off x="8094831" y="1041400"/>
            <a:ext cx="3063347" cy="4775200"/>
          </a:xfrm>
          <a:prstGeom prst="roundRect">
            <a:avLst>
              <a:gd fmla="val 0" name="adj"/>
            </a:avLst>
          </a:prstGeom>
          <a:noFill/>
          <a:ln cap="flat" cmpd="thickThin" w="57150">
            <a:solidFill>
              <a:srgbClr val="7F7F7F"/>
            </a:solidFill>
            <a:prstDash val="solid"/>
            <a:miter lim="800000"/>
            <a:headEnd len="sm" w="sm" type="none"/>
            <a:tailEnd len="sm" w="sm" type="none"/>
          </a:ln>
        </p:spPr>
      </p:sp>
      <p:sp>
        <p:nvSpPr>
          <p:cNvPr id="85" name="Google Shape;85;p22"/>
          <p:cNvSpPr txBox="1"/>
          <p:nvPr>
            <p:ph idx="1" type="body"/>
          </p:nvPr>
        </p:nvSpPr>
        <p:spPr>
          <a:xfrm>
            <a:off x="1295399" y="3255432"/>
            <a:ext cx="6241816" cy="1828800"/>
          </a:xfrm>
          <a:prstGeom prst="rect">
            <a:avLst/>
          </a:prstGeom>
          <a:noFill/>
          <a:ln>
            <a:noFill/>
          </a:ln>
        </p:spPr>
        <p:txBody>
          <a:bodyPr anchorCtr="0" anchor="t" bIns="45700" lIns="91425" spcFirstLastPara="1" rIns="91425" wrap="square" tIns="45700">
            <a:normAutofit/>
          </a:bodyPr>
          <a:lstStyle>
            <a:lvl1pPr indent="-228600" lvl="0" marL="457200" algn="ctr">
              <a:spcBef>
                <a:spcPts val="360"/>
              </a:spcBef>
              <a:spcAft>
                <a:spcPts val="0"/>
              </a:spcAft>
              <a:buSzPts val="2070"/>
              <a:buNone/>
              <a:defRPr sz="1800"/>
            </a:lvl1pPr>
            <a:lvl2pPr indent="-228600" lvl="1" marL="914400" algn="l">
              <a:spcBef>
                <a:spcPts val="600"/>
              </a:spcBef>
              <a:spcAft>
                <a:spcPts val="0"/>
              </a:spcAft>
              <a:buSzPts val="1380"/>
              <a:buNone/>
              <a:defRPr sz="1200"/>
            </a:lvl2pPr>
            <a:lvl3pPr indent="-228600" lvl="2" marL="1371600" algn="l">
              <a:spcBef>
                <a:spcPts val="600"/>
              </a:spcBef>
              <a:spcAft>
                <a:spcPts val="0"/>
              </a:spcAft>
              <a:buSzPts val="1150"/>
              <a:buNone/>
              <a:defRPr sz="1000"/>
            </a:lvl3pPr>
            <a:lvl4pPr indent="-228600" lvl="3" marL="1828800" algn="l">
              <a:spcBef>
                <a:spcPts val="600"/>
              </a:spcBef>
              <a:spcAft>
                <a:spcPts val="0"/>
              </a:spcAft>
              <a:buSzPts val="1035"/>
              <a:buNone/>
              <a:defRPr sz="900"/>
            </a:lvl4pPr>
            <a:lvl5pPr indent="-228600" lvl="4" marL="2286000" algn="l">
              <a:spcBef>
                <a:spcPts val="600"/>
              </a:spcBef>
              <a:spcAft>
                <a:spcPts val="0"/>
              </a:spcAft>
              <a:buSzPts val="1035"/>
              <a:buNone/>
              <a:defRPr sz="900"/>
            </a:lvl5pPr>
            <a:lvl6pPr indent="-228600" lvl="5" marL="2743200" algn="l">
              <a:spcBef>
                <a:spcPts val="600"/>
              </a:spcBef>
              <a:spcAft>
                <a:spcPts val="0"/>
              </a:spcAft>
              <a:buSzPts val="1035"/>
              <a:buNone/>
              <a:defRPr sz="900"/>
            </a:lvl6pPr>
            <a:lvl7pPr indent="-228600" lvl="6" marL="3200400" algn="l">
              <a:spcBef>
                <a:spcPts val="600"/>
              </a:spcBef>
              <a:spcAft>
                <a:spcPts val="0"/>
              </a:spcAft>
              <a:buSzPts val="1035"/>
              <a:buNone/>
              <a:defRPr sz="900"/>
            </a:lvl7pPr>
            <a:lvl8pPr indent="-228600" lvl="7" marL="3657600" algn="l">
              <a:spcBef>
                <a:spcPts val="600"/>
              </a:spcBef>
              <a:spcAft>
                <a:spcPts val="0"/>
              </a:spcAft>
              <a:buSzPts val="1035"/>
              <a:buNone/>
              <a:defRPr sz="900"/>
            </a:lvl8pPr>
            <a:lvl9pPr indent="-228600" lvl="8" marL="4114800" algn="l">
              <a:spcBef>
                <a:spcPts val="600"/>
              </a:spcBef>
              <a:spcAft>
                <a:spcPts val="600"/>
              </a:spcAft>
              <a:buSzPts val="1035"/>
              <a:buNone/>
              <a:defRPr sz="900"/>
            </a:lvl9pPr>
          </a:lstStyle>
          <a:p/>
        </p:txBody>
      </p:sp>
      <p:sp>
        <p:nvSpPr>
          <p:cNvPr id="86" name="Google Shape;86;p22"/>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22"/>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22"/>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6.xml"/><Relationship Id="rId11" Type="http://schemas.openxmlformats.org/officeDocument/2006/relationships/slideLayout" Target="../slideLayouts/slideLayout7.xml"/><Relationship Id="rId22" Type="http://schemas.openxmlformats.org/officeDocument/2006/relationships/theme" Target="../theme/theme2.xml"/><Relationship Id="rId10" Type="http://schemas.openxmlformats.org/officeDocument/2006/relationships/slideLayout" Target="../slideLayouts/slideLayout6.xml"/><Relationship Id="rId21" Type="http://schemas.openxmlformats.org/officeDocument/2006/relationships/slideLayout" Target="../slideLayouts/slideLayout17.xml"/><Relationship Id="rId13" Type="http://schemas.openxmlformats.org/officeDocument/2006/relationships/slideLayout" Target="../slideLayouts/slideLayout9.xml"/><Relationship Id="rId12" Type="http://schemas.openxmlformats.org/officeDocument/2006/relationships/slideLayout" Target="../slideLayouts/slideLayout8.xml"/><Relationship Id="rId1" Type="http://schemas.openxmlformats.org/officeDocument/2006/relationships/image" Target="../media/image10.jpg"/><Relationship Id="rId2" Type="http://schemas.openxmlformats.org/officeDocument/2006/relationships/image" Target="../media/image6.png"/><Relationship Id="rId3" Type="http://schemas.openxmlformats.org/officeDocument/2006/relationships/image" Target="../media/image5.png"/><Relationship Id="rId4" Type="http://schemas.openxmlformats.org/officeDocument/2006/relationships/image" Target="../media/image1.png"/><Relationship Id="rId9" Type="http://schemas.openxmlformats.org/officeDocument/2006/relationships/slideLayout" Target="../slideLayouts/slideLayout5.xml"/><Relationship Id="rId15" Type="http://schemas.openxmlformats.org/officeDocument/2006/relationships/slideLayout" Target="../slideLayouts/slideLayout11.xml"/><Relationship Id="rId14" Type="http://schemas.openxmlformats.org/officeDocument/2006/relationships/slideLayout" Target="../slideLayouts/slideLayout10.xml"/><Relationship Id="rId17" Type="http://schemas.openxmlformats.org/officeDocument/2006/relationships/slideLayout" Target="../slideLayouts/slideLayout13.xml"/><Relationship Id="rId16" Type="http://schemas.openxmlformats.org/officeDocument/2006/relationships/slideLayout" Target="../slideLayouts/slideLayout12.xml"/><Relationship Id="rId5" Type="http://schemas.openxmlformats.org/officeDocument/2006/relationships/slideLayout" Target="../slideLayouts/slideLayout1.xml"/><Relationship Id="rId19" Type="http://schemas.openxmlformats.org/officeDocument/2006/relationships/slideLayout" Target="../slideLayouts/slideLayout15.xml"/><Relationship Id="rId6" Type="http://schemas.openxmlformats.org/officeDocument/2006/relationships/slideLayout" Target="../slideLayouts/slideLayout2.xml"/><Relationship Id="rId18" Type="http://schemas.openxmlformats.org/officeDocument/2006/relationships/slideLayout" Target="../slideLayouts/slideLayout14.xml"/><Relationship Id="rId7" Type="http://schemas.openxmlformats.org/officeDocument/2006/relationships/slideLayout" Target="../slideLayouts/slideLayout3.xml"/><Relationship Id="rId8"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grpSp>
        <p:nvGrpSpPr>
          <p:cNvPr id="10" name="Google Shape;10;p13"/>
          <p:cNvGrpSpPr/>
          <p:nvPr/>
        </p:nvGrpSpPr>
        <p:grpSpPr>
          <a:xfrm>
            <a:off x="-15736" y="0"/>
            <a:ext cx="12229962" cy="6856214"/>
            <a:chOff x="-15736" y="0"/>
            <a:chExt cx="12229962" cy="6856214"/>
          </a:xfrm>
        </p:grpSpPr>
        <p:pic>
          <p:nvPicPr>
            <p:cNvPr descr="HD-PanelContent.png" id="11" name="Google Shape;11;p13"/>
            <p:cNvPicPr preferRelativeResize="0"/>
            <p:nvPr/>
          </p:nvPicPr>
          <p:blipFill rotWithShape="1">
            <a:blip r:embed="rId2">
              <a:alphaModFix/>
            </a:blip>
            <a:srcRect b="0" l="0" r="0" t="0"/>
            <a:stretch/>
          </p:blipFill>
          <p:spPr>
            <a:xfrm>
              <a:off x="0" y="0"/>
              <a:ext cx="12188825" cy="6856214"/>
            </a:xfrm>
            <a:prstGeom prst="rect">
              <a:avLst/>
            </a:prstGeom>
            <a:noFill/>
            <a:ln>
              <a:noFill/>
            </a:ln>
          </p:spPr>
        </p:pic>
        <p:sp>
          <p:nvSpPr>
            <p:cNvPr id="12" name="Google Shape;12;p13"/>
            <p:cNvSpPr/>
            <p:nvPr/>
          </p:nvSpPr>
          <p:spPr>
            <a:xfrm>
              <a:off x="608012" y="609600"/>
              <a:ext cx="10972800" cy="5638800"/>
            </a:xfrm>
            <a:prstGeom prst="rect">
              <a:avLst/>
            </a:prstGeom>
            <a:noFill/>
            <a:ln cap="flat" cmpd="sng" w="15875">
              <a:solidFill>
                <a:schemeClr val="accen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DRibbonContent-UniformTrim.png" id="13" name="Google Shape;13;p13"/>
            <p:cNvPicPr preferRelativeResize="0"/>
            <p:nvPr/>
          </p:nvPicPr>
          <p:blipFill rotWithShape="1">
            <a:blip r:embed="rId3">
              <a:alphaModFix/>
            </a:blip>
            <a:srcRect b="0" l="0" r="0" t="0"/>
            <a:stretch/>
          </p:blipFill>
          <p:spPr>
            <a:xfrm>
              <a:off x="-15736" y="3153832"/>
              <a:ext cx="777240" cy="606425"/>
            </a:xfrm>
            <a:prstGeom prst="rect">
              <a:avLst/>
            </a:prstGeom>
            <a:noFill/>
            <a:ln>
              <a:noFill/>
            </a:ln>
          </p:spPr>
        </p:pic>
        <p:pic>
          <p:nvPicPr>
            <p:cNvPr descr="HDRibbonContent-UniformTrim.png" id="14" name="Google Shape;14;p13"/>
            <p:cNvPicPr preferRelativeResize="0"/>
            <p:nvPr/>
          </p:nvPicPr>
          <p:blipFill rotWithShape="1">
            <a:blip r:embed="rId4">
              <a:alphaModFix/>
            </a:blip>
            <a:srcRect b="0" l="0" r="0" t="0"/>
            <a:stretch/>
          </p:blipFill>
          <p:spPr>
            <a:xfrm>
              <a:off x="11436986" y="3153832"/>
              <a:ext cx="777240" cy="606425"/>
            </a:xfrm>
            <a:prstGeom prst="rect">
              <a:avLst/>
            </a:prstGeom>
            <a:noFill/>
            <a:ln>
              <a:noFill/>
            </a:ln>
          </p:spPr>
        </p:pic>
      </p:grpSp>
      <p:sp>
        <p:nvSpPr>
          <p:cNvPr id="15" name="Google Shape;15;p13"/>
          <p:cNvSpPr txBox="1"/>
          <p:nvPr>
            <p:ph type="title"/>
          </p:nvPr>
        </p:nvSpPr>
        <p:spPr>
          <a:xfrm>
            <a:off x="1295402" y="982132"/>
            <a:ext cx="9601196" cy="1303867"/>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rgbClr val="262626"/>
              </a:buClr>
              <a:buSzPts val="4400"/>
              <a:buFont typeface="Garamond"/>
              <a:buNone/>
              <a:defRPr b="0" i="0" sz="4400" u="none" cap="none" strike="noStrike">
                <a:solidFill>
                  <a:srgbClr val="262626"/>
                </a:solidFill>
                <a:latin typeface="Garamond"/>
                <a:ea typeface="Garamond"/>
                <a:cs typeface="Garamond"/>
                <a:sym typeface="Garamond"/>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16" name="Google Shape;16;p13"/>
          <p:cNvSpPr txBox="1"/>
          <p:nvPr>
            <p:ph idx="1" type="body"/>
          </p:nvPr>
        </p:nvSpPr>
        <p:spPr>
          <a:xfrm>
            <a:off x="1295401" y="2556932"/>
            <a:ext cx="9601196" cy="3318936"/>
          </a:xfrm>
          <a:prstGeom prst="rect">
            <a:avLst/>
          </a:prstGeom>
          <a:noFill/>
          <a:ln>
            <a:noFill/>
          </a:ln>
        </p:spPr>
        <p:txBody>
          <a:bodyPr anchorCtr="0" anchor="t" bIns="45700" lIns="91425" spcFirstLastPara="1" rIns="91425" wrap="square" tIns="45700">
            <a:normAutofit/>
          </a:bodyPr>
          <a:lstStyle>
            <a:lvl1pPr indent="-403860" lvl="0" marL="457200" marR="0" rtl="0" algn="l">
              <a:spcBef>
                <a:spcPts val="480"/>
              </a:spcBef>
              <a:spcAft>
                <a:spcPts val="0"/>
              </a:spcAft>
              <a:buClr>
                <a:schemeClr val="accent1"/>
              </a:buClr>
              <a:buSzPts val="2760"/>
              <a:buFont typeface="Arial"/>
              <a:buChar char="•"/>
              <a:defRPr b="0" i="0" sz="2400" u="none" cap="none" strike="noStrike">
                <a:solidFill>
                  <a:srgbClr val="262626"/>
                </a:solidFill>
                <a:latin typeface="Garamond"/>
                <a:ea typeface="Garamond"/>
                <a:cs typeface="Garamond"/>
                <a:sym typeface="Garamond"/>
              </a:defRPr>
            </a:lvl1pPr>
            <a:lvl2pPr indent="-374650" lvl="1" marL="914400" marR="0" rtl="0" algn="l">
              <a:spcBef>
                <a:spcPts val="600"/>
              </a:spcBef>
              <a:spcAft>
                <a:spcPts val="0"/>
              </a:spcAft>
              <a:buClr>
                <a:schemeClr val="accent1"/>
              </a:buClr>
              <a:buSzPts val="2300"/>
              <a:buFont typeface="Arial"/>
              <a:buChar char="•"/>
              <a:defRPr b="0" i="0" sz="2000" u="none" cap="none" strike="noStrike">
                <a:solidFill>
                  <a:srgbClr val="262626"/>
                </a:solidFill>
                <a:latin typeface="Garamond"/>
                <a:ea typeface="Garamond"/>
                <a:cs typeface="Garamond"/>
                <a:sym typeface="Garamond"/>
              </a:defRPr>
            </a:lvl2pPr>
            <a:lvl3pPr indent="-360044" lvl="2" marL="1371600" marR="0" rtl="0" algn="l">
              <a:spcBef>
                <a:spcPts val="600"/>
              </a:spcBef>
              <a:spcAft>
                <a:spcPts val="0"/>
              </a:spcAft>
              <a:buClr>
                <a:schemeClr val="accent1"/>
              </a:buClr>
              <a:buSzPts val="2070"/>
              <a:buFont typeface="Arial"/>
              <a:buChar char="•"/>
              <a:defRPr b="0" i="0" sz="1800" u="none" cap="none" strike="noStrike">
                <a:solidFill>
                  <a:srgbClr val="262626"/>
                </a:solidFill>
                <a:latin typeface="Garamond"/>
                <a:ea typeface="Garamond"/>
                <a:cs typeface="Garamond"/>
                <a:sym typeface="Garamond"/>
              </a:defRPr>
            </a:lvl3pPr>
            <a:lvl4pPr indent="-345439" lvl="3" marL="1828800" marR="0" rtl="0" algn="l">
              <a:spcBef>
                <a:spcPts val="600"/>
              </a:spcBef>
              <a:spcAft>
                <a:spcPts val="0"/>
              </a:spcAft>
              <a:buClr>
                <a:schemeClr val="accent1"/>
              </a:buClr>
              <a:buSzPts val="1840"/>
              <a:buFont typeface="Arial"/>
              <a:buChar char="•"/>
              <a:defRPr b="0" i="0" sz="1600" u="none" cap="none" strike="noStrike">
                <a:solidFill>
                  <a:srgbClr val="262626"/>
                </a:solidFill>
                <a:latin typeface="Garamond"/>
                <a:ea typeface="Garamond"/>
                <a:cs typeface="Garamond"/>
                <a:sym typeface="Garamond"/>
              </a:defRPr>
            </a:lvl4pPr>
            <a:lvl5pPr indent="-330835" lvl="4" marL="2286000" marR="0" rtl="0" algn="l">
              <a:spcBef>
                <a:spcPts val="600"/>
              </a:spcBef>
              <a:spcAft>
                <a:spcPts val="0"/>
              </a:spcAft>
              <a:buClr>
                <a:schemeClr val="accent1"/>
              </a:buClr>
              <a:buSzPts val="1610"/>
              <a:buFont typeface="Arial"/>
              <a:buChar char="•"/>
              <a:defRPr b="0" i="0" sz="1400" u="none" cap="none" strike="noStrike">
                <a:solidFill>
                  <a:srgbClr val="262626"/>
                </a:solidFill>
                <a:latin typeface="Garamond"/>
                <a:ea typeface="Garamond"/>
                <a:cs typeface="Garamond"/>
                <a:sym typeface="Garamond"/>
              </a:defRPr>
            </a:lvl5pPr>
            <a:lvl6pPr indent="-330835" lvl="5" marL="2743200" marR="0" rtl="0" algn="l">
              <a:spcBef>
                <a:spcPts val="600"/>
              </a:spcBef>
              <a:spcAft>
                <a:spcPts val="0"/>
              </a:spcAft>
              <a:buClr>
                <a:schemeClr val="accent1"/>
              </a:buClr>
              <a:buSzPts val="1610"/>
              <a:buFont typeface="Arial"/>
              <a:buChar char="•"/>
              <a:defRPr b="0" i="0" sz="1400" u="none" cap="none" strike="noStrike">
                <a:solidFill>
                  <a:srgbClr val="262626"/>
                </a:solidFill>
                <a:latin typeface="Garamond"/>
                <a:ea typeface="Garamond"/>
                <a:cs typeface="Garamond"/>
                <a:sym typeface="Garamond"/>
              </a:defRPr>
            </a:lvl6pPr>
            <a:lvl7pPr indent="-330835" lvl="6" marL="3200400" marR="0" rtl="0" algn="l">
              <a:spcBef>
                <a:spcPts val="600"/>
              </a:spcBef>
              <a:spcAft>
                <a:spcPts val="0"/>
              </a:spcAft>
              <a:buClr>
                <a:schemeClr val="accent1"/>
              </a:buClr>
              <a:buSzPts val="1610"/>
              <a:buFont typeface="Arial"/>
              <a:buChar char="•"/>
              <a:defRPr b="0" i="0" sz="1400" u="none" cap="none" strike="noStrike">
                <a:solidFill>
                  <a:srgbClr val="262626"/>
                </a:solidFill>
                <a:latin typeface="Garamond"/>
                <a:ea typeface="Garamond"/>
                <a:cs typeface="Garamond"/>
                <a:sym typeface="Garamond"/>
              </a:defRPr>
            </a:lvl7pPr>
            <a:lvl8pPr indent="-330834" lvl="7" marL="3657600" marR="0" rtl="0" algn="l">
              <a:spcBef>
                <a:spcPts val="600"/>
              </a:spcBef>
              <a:spcAft>
                <a:spcPts val="0"/>
              </a:spcAft>
              <a:buClr>
                <a:schemeClr val="accent1"/>
              </a:buClr>
              <a:buSzPts val="1610"/>
              <a:buFont typeface="Arial"/>
              <a:buChar char="•"/>
              <a:defRPr b="0" i="0" sz="1400" u="none" cap="none" strike="noStrike">
                <a:solidFill>
                  <a:srgbClr val="262626"/>
                </a:solidFill>
                <a:latin typeface="Garamond"/>
                <a:ea typeface="Garamond"/>
                <a:cs typeface="Garamond"/>
                <a:sym typeface="Garamond"/>
              </a:defRPr>
            </a:lvl8pPr>
            <a:lvl9pPr indent="-330834" lvl="8" marL="4114800" marR="0" rtl="0" algn="l">
              <a:spcBef>
                <a:spcPts val="600"/>
              </a:spcBef>
              <a:spcAft>
                <a:spcPts val="600"/>
              </a:spcAft>
              <a:buClr>
                <a:schemeClr val="accent1"/>
              </a:buClr>
              <a:buSzPts val="1610"/>
              <a:buFont typeface="Arial"/>
              <a:buChar char="•"/>
              <a:defRPr b="0" i="0" sz="1400" u="none" cap="none" strike="noStrike">
                <a:solidFill>
                  <a:srgbClr val="262626"/>
                </a:solidFill>
                <a:latin typeface="Garamond"/>
                <a:ea typeface="Garamond"/>
                <a:cs typeface="Garamond"/>
                <a:sym typeface="Garamond"/>
              </a:defRPr>
            </a:lvl9pPr>
          </a:lstStyle>
          <a:p/>
        </p:txBody>
      </p:sp>
      <p:sp>
        <p:nvSpPr>
          <p:cNvPr id="17" name="Google Shape;17;p13"/>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000" u="none" cap="none" strike="noStrike">
                <a:solidFill>
                  <a:schemeClr val="dk1"/>
                </a:solidFill>
                <a:latin typeface="Garamond"/>
                <a:ea typeface="Garamond"/>
                <a:cs typeface="Garamond"/>
                <a:sym typeface="Garamond"/>
              </a:defRPr>
            </a:lvl1pPr>
            <a:lvl2pPr lvl="1"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2pPr>
            <a:lvl3pPr lvl="2"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3pPr>
            <a:lvl4pPr lvl="3"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4pPr>
            <a:lvl5pPr lvl="4"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5pPr>
            <a:lvl6pPr lvl="5"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6pPr>
            <a:lvl7pPr lvl="6"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7pPr>
            <a:lvl8pPr lvl="7"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8pPr>
            <a:lvl9pPr lvl="8"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9pPr>
          </a:lstStyle>
          <a:p/>
        </p:txBody>
      </p:sp>
      <p:sp>
        <p:nvSpPr>
          <p:cNvPr id="18" name="Google Shape;18;p13"/>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000" u="none" cap="none" strike="noStrike">
                <a:solidFill>
                  <a:schemeClr val="dk1"/>
                </a:solidFill>
                <a:latin typeface="Garamond"/>
                <a:ea typeface="Garamond"/>
                <a:cs typeface="Garamond"/>
                <a:sym typeface="Garamond"/>
              </a:defRPr>
            </a:lvl1pPr>
            <a:lvl2pPr lvl="1"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2pPr>
            <a:lvl3pPr lvl="2"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3pPr>
            <a:lvl4pPr lvl="3"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4pPr>
            <a:lvl5pPr lvl="4"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5pPr>
            <a:lvl6pPr lvl="5"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6pPr>
            <a:lvl7pPr lvl="6"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7pPr>
            <a:lvl8pPr lvl="7"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8pPr>
            <a:lvl9pPr lvl="8"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9pPr>
          </a:lstStyle>
          <a:p/>
        </p:txBody>
      </p:sp>
      <p:sp>
        <p:nvSpPr>
          <p:cNvPr id="19" name="Google Shape;19;p13"/>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00" u="none" cap="none" strike="noStrike">
                <a:solidFill>
                  <a:schemeClr val="dk1"/>
                </a:solidFill>
                <a:latin typeface="Garamond"/>
                <a:ea typeface="Garamond"/>
                <a:cs typeface="Garamond"/>
                <a:sym typeface="Garamond"/>
              </a:defRPr>
            </a:lvl1pPr>
            <a:lvl2pPr indent="0" lvl="1" marL="0" marR="0" rtl="0" algn="r">
              <a:spcBef>
                <a:spcPts val="0"/>
              </a:spcBef>
              <a:buNone/>
              <a:defRPr b="0" i="0" sz="1000" u="none" cap="none" strike="noStrike">
                <a:solidFill>
                  <a:schemeClr val="dk1"/>
                </a:solidFill>
                <a:latin typeface="Garamond"/>
                <a:ea typeface="Garamond"/>
                <a:cs typeface="Garamond"/>
                <a:sym typeface="Garamond"/>
              </a:defRPr>
            </a:lvl2pPr>
            <a:lvl3pPr indent="0" lvl="2" marL="0" marR="0" rtl="0" algn="r">
              <a:spcBef>
                <a:spcPts val="0"/>
              </a:spcBef>
              <a:buNone/>
              <a:defRPr b="0" i="0" sz="1000" u="none" cap="none" strike="noStrike">
                <a:solidFill>
                  <a:schemeClr val="dk1"/>
                </a:solidFill>
                <a:latin typeface="Garamond"/>
                <a:ea typeface="Garamond"/>
                <a:cs typeface="Garamond"/>
                <a:sym typeface="Garamond"/>
              </a:defRPr>
            </a:lvl3pPr>
            <a:lvl4pPr indent="0" lvl="3" marL="0" marR="0" rtl="0" algn="r">
              <a:spcBef>
                <a:spcPts val="0"/>
              </a:spcBef>
              <a:buNone/>
              <a:defRPr b="0" i="0" sz="1000" u="none" cap="none" strike="noStrike">
                <a:solidFill>
                  <a:schemeClr val="dk1"/>
                </a:solidFill>
                <a:latin typeface="Garamond"/>
                <a:ea typeface="Garamond"/>
                <a:cs typeface="Garamond"/>
                <a:sym typeface="Garamond"/>
              </a:defRPr>
            </a:lvl4pPr>
            <a:lvl5pPr indent="0" lvl="4" marL="0" marR="0" rtl="0" algn="r">
              <a:spcBef>
                <a:spcPts val="0"/>
              </a:spcBef>
              <a:buNone/>
              <a:defRPr b="0" i="0" sz="1000" u="none" cap="none" strike="noStrike">
                <a:solidFill>
                  <a:schemeClr val="dk1"/>
                </a:solidFill>
                <a:latin typeface="Garamond"/>
                <a:ea typeface="Garamond"/>
                <a:cs typeface="Garamond"/>
                <a:sym typeface="Garamond"/>
              </a:defRPr>
            </a:lvl5pPr>
            <a:lvl6pPr indent="0" lvl="5" marL="0" marR="0" rtl="0" algn="r">
              <a:spcBef>
                <a:spcPts val="0"/>
              </a:spcBef>
              <a:buNone/>
              <a:defRPr b="0" i="0" sz="1000" u="none" cap="none" strike="noStrike">
                <a:solidFill>
                  <a:schemeClr val="dk1"/>
                </a:solidFill>
                <a:latin typeface="Garamond"/>
                <a:ea typeface="Garamond"/>
                <a:cs typeface="Garamond"/>
                <a:sym typeface="Garamond"/>
              </a:defRPr>
            </a:lvl6pPr>
            <a:lvl7pPr indent="0" lvl="6" marL="0" marR="0" rtl="0" algn="r">
              <a:spcBef>
                <a:spcPts val="0"/>
              </a:spcBef>
              <a:buNone/>
              <a:defRPr b="0" i="0" sz="1000" u="none" cap="none" strike="noStrike">
                <a:solidFill>
                  <a:schemeClr val="dk1"/>
                </a:solidFill>
                <a:latin typeface="Garamond"/>
                <a:ea typeface="Garamond"/>
                <a:cs typeface="Garamond"/>
                <a:sym typeface="Garamond"/>
              </a:defRPr>
            </a:lvl7pPr>
            <a:lvl8pPr indent="0" lvl="7" marL="0" marR="0" rtl="0" algn="r">
              <a:spcBef>
                <a:spcPts val="0"/>
              </a:spcBef>
              <a:buNone/>
              <a:defRPr b="0" i="0" sz="1000" u="none" cap="none" strike="noStrike">
                <a:solidFill>
                  <a:schemeClr val="dk1"/>
                </a:solidFill>
                <a:latin typeface="Garamond"/>
                <a:ea typeface="Garamond"/>
                <a:cs typeface="Garamond"/>
                <a:sym typeface="Garamond"/>
              </a:defRPr>
            </a:lvl8pPr>
            <a:lvl9pPr indent="0" lvl="8" marL="0" marR="0" rtl="0" algn="r">
              <a:spcBef>
                <a:spcPts val="0"/>
              </a:spcBef>
              <a:buNone/>
              <a:defRPr b="0" i="0" sz="1000" u="none" cap="none" strike="noStrike">
                <a:solidFill>
                  <a:schemeClr val="dk1"/>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pt-BR"/>
              <a:t>‹#›</a:t>
            </a:fld>
            <a:endParaRPr/>
          </a:p>
        </p:txBody>
      </p:sp>
    </p:spTree>
  </p:cSld>
  <p:clrMap accent1="accent1" accent2="accent2" accent3="accent3" accent4="accent4" accent5="accent5" accent6="accent6" bg1="lt1" bg2="dk2" tx1="dk1" tx2="lt2" folHlink="folHlink" hlink="hlink"/>
  <p:sldLayoutIdLst>
    <p:sldLayoutId id="2147483649" r:id="rId5"/>
    <p:sldLayoutId id="2147483650"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 id="2147483660" r:id="rId16"/>
    <p:sldLayoutId id="2147483661" r:id="rId17"/>
    <p:sldLayoutId id="2147483662" r:id="rId18"/>
    <p:sldLayoutId id="2147483663" r:id="rId19"/>
    <p:sldLayoutId id="2147483664" r:id="rId20"/>
    <p:sldLayoutId id="2147483665" r:id="rId2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png"/><Relationship Id="rId4" Type="http://schemas.openxmlformats.org/officeDocument/2006/relationships/image" Target="../media/image9.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8.png"/><Relationship Id="rId4" Type="http://schemas.openxmlformats.org/officeDocument/2006/relationships/image" Target="../media/image3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8.png"/><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8.png"/><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image" Target="../media/image19.png"/><Relationship Id="rId7" Type="http://schemas.openxmlformats.org/officeDocument/2006/relationships/image" Target="../media/image2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8.png"/><Relationship Id="rId4" Type="http://schemas.openxmlformats.org/officeDocument/2006/relationships/hyperlink" Target="http://www.youtube.com/watch?v=D9Ihs241zeg" TargetMode="External"/><Relationship Id="rId5" Type="http://schemas.openxmlformats.org/officeDocument/2006/relationships/image" Target="../media/image20.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8.png"/><Relationship Id="rId4" Type="http://schemas.openxmlformats.org/officeDocument/2006/relationships/image" Target="../media/image25.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8.png"/><Relationship Id="rId4" Type="http://schemas.openxmlformats.org/officeDocument/2006/relationships/image" Target="../media/image26.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8.png"/><Relationship Id="rId4" Type="http://schemas.openxmlformats.org/officeDocument/2006/relationships/image" Target="../media/image16.jpg"/><Relationship Id="rId5" Type="http://schemas.openxmlformats.org/officeDocument/2006/relationships/image" Target="../media/image24.png"/><Relationship Id="rId6" Type="http://schemas.openxmlformats.org/officeDocument/2006/relationships/image" Target="../media/image1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8.png"/><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8.png"/><Relationship Id="rId4" Type="http://schemas.openxmlformats.org/officeDocument/2006/relationships/image" Target="../media/image28.jpg"/><Relationship Id="rId5" Type="http://schemas.openxmlformats.org/officeDocument/2006/relationships/image" Target="../media/image22.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8.png"/><Relationship Id="rId4" Type="http://schemas.openxmlformats.org/officeDocument/2006/relationships/hyperlink" Target="http://www.youtube.com/watch?v=Nncbo33WDe0" TargetMode="External"/><Relationship Id="rId5" Type="http://schemas.openxmlformats.org/officeDocument/2006/relationships/image" Target="../media/image21.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8.pn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8.png"/><Relationship Id="rId4" Type="http://schemas.openxmlformats.org/officeDocument/2006/relationships/image" Target="../media/image34.jpg"/><Relationship Id="rId5" Type="http://schemas.openxmlformats.org/officeDocument/2006/relationships/image" Target="../media/image12.png"/><Relationship Id="rId6" Type="http://schemas.openxmlformats.org/officeDocument/2006/relationships/image" Target="../media/image13.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8.png"/><Relationship Id="rId4" Type="http://schemas.openxmlformats.org/officeDocument/2006/relationships/image" Target="../media/image3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8.png"/><Relationship Id="rId4" Type="http://schemas.openxmlformats.org/officeDocument/2006/relationships/hyperlink" Target="http://www.youtube.com/watch?v=4pbhxSb_LR0" TargetMode="External"/><Relationship Id="rId5" Type="http://schemas.openxmlformats.org/officeDocument/2006/relationships/image" Target="../media/image31.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8.png"/><Relationship Id="rId4" Type="http://schemas.openxmlformats.org/officeDocument/2006/relationships/image" Target="../media/image35.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8.png"/><Relationship Id="rId4" Type="http://schemas.openxmlformats.org/officeDocument/2006/relationships/image" Target="../media/image36.jpg"/><Relationship Id="rId5" Type="http://schemas.openxmlformats.org/officeDocument/2006/relationships/hyperlink" Target="https://www.facebook.com/historiasdebrincar/" TargetMode="External"/><Relationship Id="rId6" Type="http://schemas.openxmlformats.org/officeDocument/2006/relationships/hyperlink" Target="https://www.facebook.com/historiasdebrincar/" TargetMode="External"/><Relationship Id="rId7" Type="http://schemas.openxmlformats.org/officeDocument/2006/relationships/hyperlink" Target="mailto:historiasdebrincar@gmail.co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8.png"/><Relationship Id="rId4" Type="http://schemas.openxmlformats.org/officeDocument/2006/relationships/image" Target="../media/image3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pic>
        <p:nvPicPr>
          <p:cNvPr id="156" name="Google Shape;156;p1"/>
          <p:cNvPicPr preferRelativeResize="0"/>
          <p:nvPr/>
        </p:nvPicPr>
        <p:blipFill rotWithShape="1">
          <a:blip r:embed="rId3">
            <a:alphaModFix/>
          </a:blip>
          <a:srcRect b="0" l="0" r="0" t="0"/>
          <a:stretch/>
        </p:blipFill>
        <p:spPr>
          <a:xfrm>
            <a:off x="10138248" y="440388"/>
            <a:ext cx="1700787" cy="1682499"/>
          </a:xfrm>
          <a:prstGeom prst="rect">
            <a:avLst/>
          </a:prstGeom>
          <a:noFill/>
          <a:ln>
            <a:noFill/>
          </a:ln>
        </p:spPr>
      </p:pic>
      <p:sp>
        <p:nvSpPr>
          <p:cNvPr id="157" name="Google Shape;157;p1"/>
          <p:cNvSpPr/>
          <p:nvPr/>
        </p:nvSpPr>
        <p:spPr>
          <a:xfrm>
            <a:off x="2321175" y="160273"/>
            <a:ext cx="7541700" cy="11055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pt-BR" sz="3200" u="none" cap="none" strike="noStrike">
                <a:solidFill>
                  <a:srgbClr val="FF0000"/>
                </a:solidFill>
                <a:latin typeface="Impact"/>
                <a:ea typeface="Impact"/>
                <a:cs typeface="Impact"/>
                <a:sym typeface="Impact"/>
              </a:rPr>
              <a:t>CURSO Era Uma Vez: A estimulante arte de contar hist</a:t>
            </a:r>
            <a:r>
              <a:rPr lang="pt-BR" sz="3200">
                <a:solidFill>
                  <a:srgbClr val="FF0000"/>
                </a:solidFill>
                <a:latin typeface="Impact"/>
                <a:ea typeface="Impact"/>
                <a:cs typeface="Impact"/>
                <a:sym typeface="Impact"/>
              </a:rPr>
              <a:t>órias</a:t>
            </a:r>
            <a:r>
              <a:rPr b="0" i="0" lang="pt-BR" sz="3200" u="none" cap="none" strike="noStrike">
                <a:solidFill>
                  <a:srgbClr val="FF0000"/>
                </a:solidFill>
                <a:latin typeface="Impact"/>
                <a:ea typeface="Impact"/>
                <a:cs typeface="Impact"/>
                <a:sym typeface="Impact"/>
              </a:rPr>
              <a:t> </a:t>
            </a:r>
            <a:endParaRPr/>
          </a:p>
        </p:txBody>
      </p:sp>
      <p:sp>
        <p:nvSpPr>
          <p:cNvPr id="158" name="Google Shape;158;p1"/>
          <p:cNvSpPr txBox="1"/>
          <p:nvPr/>
        </p:nvSpPr>
        <p:spPr>
          <a:xfrm>
            <a:off x="2408750" y="1689075"/>
            <a:ext cx="5385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Garamond"/>
              <a:ea typeface="Garamond"/>
              <a:cs typeface="Garamond"/>
              <a:sym typeface="Garamond"/>
            </a:endParaRPr>
          </a:p>
        </p:txBody>
      </p:sp>
      <p:pic>
        <p:nvPicPr>
          <p:cNvPr id="159" name="Google Shape;159;p1"/>
          <p:cNvPicPr preferRelativeResize="0"/>
          <p:nvPr/>
        </p:nvPicPr>
        <p:blipFill>
          <a:blip r:embed="rId4">
            <a:alphaModFix/>
          </a:blip>
          <a:stretch>
            <a:fillRect/>
          </a:stretch>
        </p:blipFill>
        <p:spPr>
          <a:xfrm>
            <a:off x="3082375" y="1636638"/>
            <a:ext cx="3622200" cy="3584725"/>
          </a:xfrm>
          <a:prstGeom prst="rect">
            <a:avLst/>
          </a:prstGeom>
          <a:noFill/>
          <a:ln>
            <a:noFill/>
          </a:ln>
        </p:spPr>
      </p:pic>
      <p:sp>
        <p:nvSpPr>
          <p:cNvPr id="160" name="Google Shape;160;p1"/>
          <p:cNvSpPr/>
          <p:nvPr/>
        </p:nvSpPr>
        <p:spPr>
          <a:xfrm>
            <a:off x="7088125" y="3766550"/>
            <a:ext cx="2147930" cy="498625"/>
          </a:xfrm>
          <a:prstGeom prst="rect">
            <a:avLst/>
          </a:prstGeom>
        </p:spPr>
        <p:txBody>
          <a:bodyPr>
            <a:prstTxWarp prst="textPlain"/>
          </a:bodyPr>
          <a:lstStyle/>
          <a:p>
            <a:pPr lvl="0" algn="ctr"/>
            <a:r>
              <a:rPr b="0" i="0">
                <a:ln cap="flat" cmpd="sng" w="9525">
                  <a:solidFill>
                    <a:srgbClr val="980000"/>
                  </a:solidFill>
                  <a:prstDash val="solid"/>
                  <a:round/>
                  <a:headEnd len="sm" w="sm" type="none"/>
                  <a:tailEnd len="sm" w="sm" type="none"/>
                </a:ln>
                <a:solidFill>
                  <a:schemeClr val="dk1"/>
                </a:solidFill>
                <a:latin typeface="Arial"/>
              </a:rPr>
              <a:t>Maio/2022</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9"/>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
        <p:nvSpPr>
          <p:cNvPr id="247" name="Google Shape;247;p9"/>
          <p:cNvSpPr/>
          <p:nvPr/>
        </p:nvSpPr>
        <p:spPr>
          <a:xfrm>
            <a:off x="1176929" y="779493"/>
            <a:ext cx="8365655"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pt-BR" sz="4000" u="none" cap="none" strike="noStrike">
                <a:solidFill>
                  <a:schemeClr val="dk1"/>
                </a:solidFill>
                <a:latin typeface="Garamond"/>
                <a:ea typeface="Garamond"/>
                <a:cs typeface="Garamond"/>
                <a:sym typeface="Garamond"/>
              </a:rPr>
              <a:t>Avaliação</a:t>
            </a:r>
            <a:endParaRPr b="0" i="0" sz="3200" u="none" cap="none" strike="noStrike">
              <a:solidFill>
                <a:schemeClr val="dk1"/>
              </a:solidFill>
              <a:latin typeface="Garamond"/>
              <a:ea typeface="Garamond"/>
              <a:cs typeface="Garamond"/>
              <a:sym typeface="Garamond"/>
            </a:endParaRPr>
          </a:p>
        </p:txBody>
      </p:sp>
      <p:sp>
        <p:nvSpPr>
          <p:cNvPr id="248" name="Google Shape;248;p9"/>
          <p:cNvSpPr txBox="1"/>
          <p:nvPr/>
        </p:nvSpPr>
        <p:spPr>
          <a:xfrm>
            <a:off x="1176925" y="1656975"/>
            <a:ext cx="4269600" cy="4477200"/>
          </a:xfrm>
          <a:prstGeom prst="rect">
            <a:avLst/>
          </a:prstGeom>
          <a:noFill/>
          <a:ln>
            <a:noFill/>
          </a:ln>
        </p:spPr>
        <p:txBody>
          <a:bodyPr anchorCtr="0" anchor="t" bIns="45700" lIns="91425" spcFirstLastPara="1" rIns="91425" wrap="square" tIns="45700">
            <a:noAutofit/>
          </a:bodyPr>
          <a:lstStyle/>
          <a:p>
            <a:pPr indent="0" lvl="0" marL="0" rtl="0" algn="just">
              <a:lnSpc>
                <a:spcPct val="115000"/>
              </a:lnSpc>
              <a:spcBef>
                <a:spcPts val="0"/>
              </a:spcBef>
              <a:spcAft>
                <a:spcPts val="0"/>
              </a:spcAft>
              <a:buNone/>
            </a:pPr>
            <a:r>
              <a:t/>
            </a:r>
            <a:endParaRPr sz="2000">
              <a:solidFill>
                <a:srgbClr val="222222"/>
              </a:solidFill>
            </a:endParaRPr>
          </a:p>
          <a:p>
            <a:pPr indent="0" lvl="0" marL="0" rtl="0" algn="just">
              <a:lnSpc>
                <a:spcPct val="115000"/>
              </a:lnSpc>
              <a:spcBef>
                <a:spcPts val="0"/>
              </a:spcBef>
              <a:spcAft>
                <a:spcPts val="0"/>
              </a:spcAft>
              <a:buNone/>
            </a:pPr>
            <a:r>
              <a:rPr b="1" lang="pt-BR" sz="1700">
                <a:solidFill>
                  <a:schemeClr val="dk1"/>
                </a:solidFill>
                <a:highlight>
                  <a:schemeClr val="lt1"/>
                </a:highlight>
              </a:rPr>
              <a:t>Ler um livro ilustrado envolve:</a:t>
            </a:r>
            <a:endParaRPr b="1" sz="1700">
              <a:solidFill>
                <a:schemeClr val="dk1"/>
              </a:solidFill>
              <a:highlight>
                <a:schemeClr val="lt1"/>
              </a:highlight>
            </a:endParaRPr>
          </a:p>
          <a:p>
            <a:pPr indent="-336550" lvl="0" marL="457200" rtl="0" algn="just">
              <a:lnSpc>
                <a:spcPct val="115000"/>
              </a:lnSpc>
              <a:spcBef>
                <a:spcPts val="0"/>
              </a:spcBef>
              <a:spcAft>
                <a:spcPts val="0"/>
              </a:spcAft>
              <a:buClr>
                <a:schemeClr val="dk1"/>
              </a:buClr>
              <a:buSzPts val="1700"/>
              <a:buChar char="●"/>
            </a:pPr>
            <a:r>
              <a:rPr lang="pt-BR" sz="1700">
                <a:solidFill>
                  <a:schemeClr val="dk1"/>
                </a:solidFill>
                <a:highlight>
                  <a:schemeClr val="lt1"/>
                </a:highlight>
              </a:rPr>
              <a:t>apreciar o uso de um formato, de enquadramento;</a:t>
            </a:r>
            <a:endParaRPr sz="1700">
              <a:solidFill>
                <a:schemeClr val="dk1"/>
              </a:solidFill>
              <a:highlight>
                <a:schemeClr val="lt1"/>
              </a:highlight>
            </a:endParaRPr>
          </a:p>
          <a:p>
            <a:pPr indent="-336550" lvl="0" marL="457200" rtl="0" algn="just">
              <a:lnSpc>
                <a:spcPct val="115000"/>
              </a:lnSpc>
              <a:spcBef>
                <a:spcPts val="0"/>
              </a:spcBef>
              <a:spcAft>
                <a:spcPts val="0"/>
              </a:spcAft>
              <a:buClr>
                <a:schemeClr val="dk1"/>
              </a:buClr>
              <a:buSzPts val="1700"/>
              <a:buChar char="●"/>
            </a:pPr>
            <a:r>
              <a:rPr lang="pt-BR" sz="1700">
                <a:solidFill>
                  <a:schemeClr val="dk1"/>
                </a:solidFill>
                <a:highlight>
                  <a:schemeClr val="lt1"/>
                </a:highlight>
              </a:rPr>
              <a:t>relacionar capas e guardas com o conteúdo do livro;</a:t>
            </a:r>
            <a:endParaRPr sz="1700">
              <a:solidFill>
                <a:schemeClr val="dk1"/>
              </a:solidFill>
              <a:highlight>
                <a:schemeClr val="lt1"/>
              </a:highlight>
            </a:endParaRPr>
          </a:p>
          <a:p>
            <a:pPr indent="-336550" lvl="0" marL="457200" rtl="0" algn="just">
              <a:lnSpc>
                <a:spcPct val="115000"/>
              </a:lnSpc>
              <a:spcBef>
                <a:spcPts val="0"/>
              </a:spcBef>
              <a:spcAft>
                <a:spcPts val="0"/>
              </a:spcAft>
              <a:buClr>
                <a:schemeClr val="dk1"/>
              </a:buClr>
              <a:buSzPts val="1700"/>
              <a:buChar char="●"/>
            </a:pPr>
            <a:r>
              <a:rPr lang="pt-BR" sz="1700">
                <a:solidFill>
                  <a:schemeClr val="dk1"/>
                </a:solidFill>
                <a:highlight>
                  <a:schemeClr val="lt1"/>
                </a:highlight>
              </a:rPr>
              <a:t>associar representações;</a:t>
            </a:r>
            <a:endParaRPr sz="1700">
              <a:solidFill>
                <a:schemeClr val="dk1"/>
              </a:solidFill>
              <a:highlight>
                <a:schemeClr val="lt1"/>
              </a:highlight>
            </a:endParaRPr>
          </a:p>
          <a:p>
            <a:pPr indent="-336550" lvl="0" marL="457200" rtl="0" algn="just">
              <a:lnSpc>
                <a:spcPct val="115000"/>
              </a:lnSpc>
              <a:spcBef>
                <a:spcPts val="0"/>
              </a:spcBef>
              <a:spcAft>
                <a:spcPts val="0"/>
              </a:spcAft>
              <a:buClr>
                <a:schemeClr val="dk1"/>
              </a:buClr>
              <a:buSzPts val="1700"/>
              <a:buChar char="●"/>
            </a:pPr>
            <a:r>
              <a:rPr lang="pt-BR" sz="1700">
                <a:solidFill>
                  <a:schemeClr val="dk1"/>
                </a:solidFill>
                <a:highlight>
                  <a:schemeClr val="lt1"/>
                </a:highlight>
              </a:rPr>
              <a:t>optar por uma ordem de leitura no espaço da página;</a:t>
            </a:r>
            <a:endParaRPr sz="1700">
              <a:solidFill>
                <a:schemeClr val="dk1"/>
              </a:solidFill>
              <a:highlight>
                <a:schemeClr val="lt1"/>
              </a:highlight>
            </a:endParaRPr>
          </a:p>
          <a:p>
            <a:pPr indent="-336550" lvl="0" marL="457200" rtl="0" algn="just">
              <a:lnSpc>
                <a:spcPct val="115000"/>
              </a:lnSpc>
              <a:spcBef>
                <a:spcPts val="0"/>
              </a:spcBef>
              <a:spcAft>
                <a:spcPts val="0"/>
              </a:spcAft>
              <a:buClr>
                <a:schemeClr val="dk1"/>
              </a:buClr>
              <a:buSzPts val="1700"/>
              <a:buChar char="●"/>
            </a:pPr>
            <a:r>
              <a:rPr lang="pt-BR" sz="1700">
                <a:solidFill>
                  <a:schemeClr val="dk1"/>
                </a:solidFill>
                <a:highlight>
                  <a:schemeClr val="lt1"/>
                </a:highlight>
              </a:rPr>
              <a:t>afinar a poesia do texto com a poesia da imagem;</a:t>
            </a:r>
            <a:endParaRPr sz="1700">
              <a:solidFill>
                <a:schemeClr val="dk1"/>
              </a:solidFill>
              <a:highlight>
                <a:schemeClr val="lt1"/>
              </a:highlight>
            </a:endParaRPr>
          </a:p>
          <a:p>
            <a:pPr indent="-336550" lvl="0" marL="457200" rtl="0" algn="just">
              <a:lnSpc>
                <a:spcPct val="115000"/>
              </a:lnSpc>
              <a:spcBef>
                <a:spcPts val="0"/>
              </a:spcBef>
              <a:spcAft>
                <a:spcPts val="0"/>
              </a:spcAft>
              <a:buClr>
                <a:schemeClr val="dk1"/>
              </a:buClr>
              <a:buSzPts val="1700"/>
              <a:buChar char="●"/>
            </a:pPr>
            <a:r>
              <a:rPr lang="pt-BR" sz="1700">
                <a:solidFill>
                  <a:schemeClr val="dk1"/>
                </a:solidFill>
                <a:highlight>
                  <a:schemeClr val="lt1"/>
                </a:highlight>
              </a:rPr>
              <a:t>apreciar os silêncios de uma em relação à outra.</a:t>
            </a:r>
            <a:endParaRPr sz="1700">
              <a:solidFill>
                <a:schemeClr val="dk1"/>
              </a:solidFill>
              <a:highlight>
                <a:schemeClr val="lt1"/>
              </a:highlight>
            </a:endParaRPr>
          </a:p>
          <a:p>
            <a:pPr indent="0" lvl="0" marL="0" rtl="0" algn="l">
              <a:lnSpc>
                <a:spcPct val="115000"/>
              </a:lnSpc>
              <a:spcBef>
                <a:spcPts val="0"/>
              </a:spcBef>
              <a:spcAft>
                <a:spcPts val="0"/>
              </a:spcAft>
              <a:buNone/>
            </a:pPr>
            <a:r>
              <a:t/>
            </a:r>
            <a:endParaRPr sz="2000"/>
          </a:p>
        </p:txBody>
      </p:sp>
      <p:pic>
        <p:nvPicPr>
          <p:cNvPr id="249" name="Google Shape;249;p9"/>
          <p:cNvPicPr preferRelativeResize="0"/>
          <p:nvPr/>
        </p:nvPicPr>
        <p:blipFill rotWithShape="1">
          <a:blip r:embed="rId3">
            <a:alphaModFix/>
          </a:blip>
          <a:srcRect b="0" l="0" r="0" t="0"/>
          <a:stretch/>
        </p:blipFill>
        <p:spPr>
          <a:xfrm>
            <a:off x="9712332" y="779493"/>
            <a:ext cx="1700787" cy="1682499"/>
          </a:xfrm>
          <a:prstGeom prst="rect">
            <a:avLst/>
          </a:prstGeom>
          <a:noFill/>
          <a:ln>
            <a:noFill/>
          </a:ln>
        </p:spPr>
      </p:pic>
      <p:sp>
        <p:nvSpPr>
          <p:cNvPr id="250" name="Google Shape;250;p9"/>
          <p:cNvSpPr/>
          <p:nvPr/>
        </p:nvSpPr>
        <p:spPr>
          <a:xfrm>
            <a:off x="10027138" y="6488668"/>
            <a:ext cx="1570892" cy="276999"/>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i="1" lang="pt-BR" sz="1200" u="none" cap="none" strike="noStrike">
                <a:solidFill>
                  <a:schemeClr val="dk1"/>
                </a:solidFill>
                <a:latin typeface="Calibri"/>
                <a:ea typeface="Calibri"/>
                <a:cs typeface="Calibri"/>
                <a:sym typeface="Calibri"/>
              </a:rPr>
              <a:t>www.sinpeem.com.br</a:t>
            </a:r>
            <a:endParaRPr/>
          </a:p>
        </p:txBody>
      </p:sp>
      <p:sp>
        <p:nvSpPr>
          <p:cNvPr id="251" name="Google Shape;251;p9"/>
          <p:cNvSpPr/>
          <p:nvPr/>
        </p:nvSpPr>
        <p:spPr>
          <a:xfrm>
            <a:off x="1176929" y="716973"/>
            <a:ext cx="8365655" cy="598424"/>
          </a:xfrm>
          <a:prstGeom prst="rect">
            <a:avLst/>
          </a:prstGeom>
          <a:solidFill>
            <a:schemeClr val="dk1"/>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pt-BR" sz="3200">
                <a:solidFill>
                  <a:schemeClr val="lt1"/>
                </a:solidFill>
                <a:latin typeface="Impact"/>
                <a:ea typeface="Impact"/>
                <a:cs typeface="Impact"/>
                <a:sym typeface="Impact"/>
              </a:rPr>
              <a:t>O Livro Ilustrado</a:t>
            </a:r>
            <a:endParaRPr b="0" i="0" sz="3200" u="none" cap="none" strike="noStrike">
              <a:solidFill>
                <a:schemeClr val="lt1"/>
              </a:solidFill>
              <a:latin typeface="Impact"/>
              <a:ea typeface="Impact"/>
              <a:cs typeface="Impact"/>
              <a:sym typeface="Impact"/>
            </a:endParaRPr>
          </a:p>
        </p:txBody>
      </p:sp>
      <p:pic>
        <p:nvPicPr>
          <p:cNvPr id="252" name="Google Shape;252;p9"/>
          <p:cNvPicPr preferRelativeResize="0"/>
          <p:nvPr/>
        </p:nvPicPr>
        <p:blipFill rotWithShape="1">
          <a:blip r:embed="rId4">
            <a:alphaModFix/>
          </a:blip>
          <a:srcRect b="0" l="0" r="0" t="0"/>
          <a:stretch/>
        </p:blipFill>
        <p:spPr>
          <a:xfrm>
            <a:off x="5607550" y="2353600"/>
            <a:ext cx="3936123" cy="320219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11"/>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
        <p:nvSpPr>
          <p:cNvPr id="258" name="Google Shape;258;p11"/>
          <p:cNvSpPr/>
          <p:nvPr/>
        </p:nvSpPr>
        <p:spPr>
          <a:xfrm>
            <a:off x="1246649" y="771678"/>
            <a:ext cx="8288120" cy="598424"/>
          </a:xfrm>
          <a:prstGeom prst="rect">
            <a:avLst/>
          </a:prstGeom>
          <a:solidFill>
            <a:schemeClr val="dk1"/>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pt-BR" sz="3200">
                <a:solidFill>
                  <a:schemeClr val="lt1"/>
                </a:solidFill>
                <a:latin typeface="Impact"/>
                <a:ea typeface="Impact"/>
                <a:cs typeface="Impact"/>
                <a:sym typeface="Impact"/>
              </a:rPr>
              <a:t>O Livro Ilustrado: breve histórico</a:t>
            </a:r>
            <a:endParaRPr b="0" i="0" sz="3200" u="none" cap="none" strike="noStrike">
              <a:solidFill>
                <a:schemeClr val="lt1"/>
              </a:solidFill>
              <a:latin typeface="Impact"/>
              <a:ea typeface="Impact"/>
              <a:cs typeface="Impact"/>
              <a:sym typeface="Impact"/>
            </a:endParaRPr>
          </a:p>
        </p:txBody>
      </p:sp>
      <p:pic>
        <p:nvPicPr>
          <p:cNvPr id="259" name="Google Shape;259;p11"/>
          <p:cNvPicPr preferRelativeResize="0"/>
          <p:nvPr/>
        </p:nvPicPr>
        <p:blipFill rotWithShape="1">
          <a:blip r:embed="rId3">
            <a:alphaModFix/>
          </a:blip>
          <a:srcRect b="0" l="0" r="0" t="0"/>
          <a:stretch/>
        </p:blipFill>
        <p:spPr>
          <a:xfrm>
            <a:off x="9759222" y="771678"/>
            <a:ext cx="1700787" cy="1682499"/>
          </a:xfrm>
          <a:prstGeom prst="rect">
            <a:avLst/>
          </a:prstGeom>
          <a:noFill/>
          <a:ln>
            <a:noFill/>
          </a:ln>
        </p:spPr>
      </p:pic>
      <p:sp>
        <p:nvSpPr>
          <p:cNvPr id="260" name="Google Shape;260;p11"/>
          <p:cNvSpPr txBox="1"/>
          <p:nvPr/>
        </p:nvSpPr>
        <p:spPr>
          <a:xfrm>
            <a:off x="1246650" y="1503550"/>
            <a:ext cx="8288100" cy="4613100"/>
          </a:xfrm>
          <a:prstGeom prst="rect">
            <a:avLst/>
          </a:prstGeom>
          <a:noFill/>
          <a:ln>
            <a:noFill/>
          </a:ln>
        </p:spPr>
        <p:txBody>
          <a:bodyPr anchorCtr="0" anchor="t" bIns="91425" lIns="91425" spcFirstLastPara="1" rIns="91425" wrap="square" tIns="91425">
            <a:spAutoFit/>
          </a:bodyPr>
          <a:lstStyle/>
          <a:p>
            <a:pPr indent="-317500" lvl="0" marL="457200" rtl="0" algn="just">
              <a:lnSpc>
                <a:spcPct val="115000"/>
              </a:lnSpc>
              <a:spcBef>
                <a:spcPts val="0"/>
              </a:spcBef>
              <a:spcAft>
                <a:spcPts val="0"/>
              </a:spcAft>
              <a:buClr>
                <a:schemeClr val="dk1"/>
              </a:buClr>
              <a:buSzPts val="1400"/>
              <a:buChar char="●"/>
            </a:pPr>
            <a:r>
              <a:rPr lang="pt-BR">
                <a:solidFill>
                  <a:schemeClr val="dk1"/>
                </a:solidFill>
              </a:rPr>
              <a:t>Primeiros livros para crianças: xilogravura - </a:t>
            </a:r>
            <a:r>
              <a:rPr lang="pt-BR">
                <a:solidFill>
                  <a:schemeClr val="dk1"/>
                </a:solidFill>
              </a:rPr>
              <a:t>mesma página caracteres e figuras (final Séc. XVIII);</a:t>
            </a:r>
            <a:endParaRPr>
              <a:solidFill>
                <a:schemeClr val="dk1"/>
              </a:solidFill>
            </a:endParaRPr>
          </a:p>
          <a:p>
            <a:pPr indent="-317500" lvl="0" marL="457200" rtl="0" algn="just">
              <a:lnSpc>
                <a:spcPct val="115000"/>
              </a:lnSpc>
              <a:spcBef>
                <a:spcPts val="0"/>
              </a:spcBef>
              <a:spcAft>
                <a:spcPts val="0"/>
              </a:spcAft>
              <a:buClr>
                <a:schemeClr val="dk1"/>
              </a:buClr>
              <a:buSzPts val="1400"/>
              <a:buChar char="●"/>
            </a:pPr>
            <a:r>
              <a:rPr lang="pt-BR">
                <a:solidFill>
                  <a:schemeClr val="dk1"/>
                </a:solidFill>
              </a:rPr>
              <a:t>Séc XVI: </a:t>
            </a:r>
            <a:r>
              <a:rPr lang="pt-BR">
                <a:solidFill>
                  <a:schemeClr val="dk1"/>
                </a:solidFill>
              </a:rPr>
              <a:t>tecnica do talho-doce (</a:t>
            </a:r>
            <a:r>
              <a:rPr lang="pt-BR">
                <a:solidFill>
                  <a:schemeClr val="dk1"/>
                </a:solidFill>
              </a:rPr>
              <a:t>maior fineza de execução) - texto e imagens impressos separadamente;</a:t>
            </a:r>
            <a:endParaRPr>
              <a:solidFill>
                <a:schemeClr val="dk1"/>
              </a:solidFill>
            </a:endParaRPr>
          </a:p>
          <a:p>
            <a:pPr indent="-317500" lvl="0" marL="457200" rtl="0" algn="just">
              <a:lnSpc>
                <a:spcPct val="115000"/>
              </a:lnSpc>
              <a:spcBef>
                <a:spcPts val="0"/>
              </a:spcBef>
              <a:spcAft>
                <a:spcPts val="0"/>
              </a:spcAft>
              <a:buClr>
                <a:schemeClr val="dk1"/>
              </a:buClr>
              <a:buSzPts val="1400"/>
              <a:buChar char="●"/>
            </a:pPr>
            <a:r>
              <a:rPr lang="pt-BR">
                <a:solidFill>
                  <a:schemeClr val="dk1"/>
                </a:solidFill>
              </a:rPr>
              <a:t>Séc XIX (primeira metade): predomínio do livro com com ilustração - texto como parte principal, poucas ilustrações em páginas isoladas;</a:t>
            </a:r>
            <a:endParaRPr>
              <a:solidFill>
                <a:schemeClr val="dk1"/>
              </a:solidFill>
            </a:endParaRPr>
          </a:p>
          <a:p>
            <a:pPr indent="-317500" lvl="0" marL="457200" rtl="0" algn="just">
              <a:lnSpc>
                <a:spcPct val="115000"/>
              </a:lnSpc>
              <a:spcBef>
                <a:spcPts val="0"/>
              </a:spcBef>
              <a:spcAft>
                <a:spcPts val="0"/>
              </a:spcAft>
              <a:buClr>
                <a:schemeClr val="dk1"/>
              </a:buClr>
              <a:buSzPts val="1400"/>
              <a:buChar char="●"/>
            </a:pPr>
            <a:r>
              <a:rPr lang="pt-BR">
                <a:solidFill>
                  <a:schemeClr val="dk1"/>
                </a:solidFill>
              </a:rPr>
              <a:t>1860: desenvolvimento dos procedimentos de impressão: obras francesas concebidas especialmente para o público infantil - </a:t>
            </a:r>
            <a:r>
              <a:rPr i="1" lang="pt-BR">
                <a:solidFill>
                  <a:schemeClr val="dk1"/>
                </a:solidFill>
              </a:rPr>
              <a:t>La Journée de Mademoiselle Lili </a:t>
            </a:r>
            <a:r>
              <a:rPr lang="pt-BR">
                <a:solidFill>
                  <a:schemeClr val="dk1"/>
                </a:solidFill>
              </a:rPr>
              <a:t>(1862) - </a:t>
            </a:r>
            <a:r>
              <a:rPr lang="pt-BR">
                <a:solidFill>
                  <a:schemeClr val="dk1"/>
                </a:solidFill>
              </a:rPr>
              <a:t>ed. Hetzel</a:t>
            </a:r>
            <a:r>
              <a:rPr lang="pt-BR">
                <a:solidFill>
                  <a:schemeClr val="dk1"/>
                </a:solidFill>
              </a:rPr>
              <a:t>.</a:t>
            </a:r>
            <a:endParaRPr>
              <a:solidFill>
                <a:schemeClr val="dk1"/>
              </a:solidFill>
            </a:endParaRPr>
          </a:p>
          <a:p>
            <a:pPr indent="-317500" lvl="0" marL="457200" rtl="0" algn="just">
              <a:lnSpc>
                <a:spcPct val="115000"/>
              </a:lnSpc>
              <a:spcBef>
                <a:spcPts val="0"/>
              </a:spcBef>
              <a:spcAft>
                <a:spcPts val="0"/>
              </a:spcAft>
              <a:buClr>
                <a:schemeClr val="dk1"/>
              </a:buClr>
              <a:buSzPts val="1400"/>
              <a:buChar char="●"/>
            </a:pPr>
            <a:r>
              <a:rPr lang="pt-BR">
                <a:solidFill>
                  <a:schemeClr val="dk1"/>
                </a:solidFill>
              </a:rPr>
              <a:t>1919: </a:t>
            </a:r>
            <a:r>
              <a:rPr i="1" lang="pt-BR">
                <a:solidFill>
                  <a:schemeClr val="dk1"/>
                </a:solidFill>
              </a:rPr>
              <a:t>Macao et Cosmage</a:t>
            </a:r>
            <a:r>
              <a:rPr lang="pt-BR">
                <a:solidFill>
                  <a:schemeClr val="dk1"/>
                </a:solidFill>
              </a:rPr>
              <a:t> (Edy-Legrand): texto curto, manuscrito, envolto pelas cores da imagem;</a:t>
            </a:r>
            <a:endParaRPr>
              <a:solidFill>
                <a:schemeClr val="dk1"/>
              </a:solidFill>
            </a:endParaRPr>
          </a:p>
          <a:p>
            <a:pPr indent="-317500" lvl="0" marL="457200" rtl="0" algn="just">
              <a:lnSpc>
                <a:spcPct val="115000"/>
              </a:lnSpc>
              <a:spcBef>
                <a:spcPts val="0"/>
              </a:spcBef>
              <a:spcAft>
                <a:spcPts val="0"/>
              </a:spcAft>
              <a:buClr>
                <a:schemeClr val="dk1"/>
              </a:buClr>
              <a:buSzPts val="1400"/>
              <a:buChar char="●"/>
            </a:pPr>
            <a:r>
              <a:rPr lang="pt-BR">
                <a:solidFill>
                  <a:schemeClr val="dk1"/>
                </a:solidFill>
              </a:rPr>
              <a:t>A partir de então: flexibilidade - diagramação a serviço da expressão;</a:t>
            </a:r>
            <a:endParaRPr>
              <a:solidFill>
                <a:schemeClr val="dk1"/>
              </a:solidFill>
            </a:endParaRPr>
          </a:p>
          <a:p>
            <a:pPr indent="-317500" lvl="0" marL="457200" rtl="0" algn="just">
              <a:lnSpc>
                <a:spcPct val="115000"/>
              </a:lnSpc>
              <a:spcBef>
                <a:spcPts val="0"/>
              </a:spcBef>
              <a:spcAft>
                <a:spcPts val="0"/>
              </a:spcAft>
              <a:buClr>
                <a:schemeClr val="dk1"/>
              </a:buClr>
              <a:buSzPts val="1400"/>
              <a:buChar char="●"/>
            </a:pPr>
            <a:r>
              <a:rPr lang="pt-BR">
                <a:solidFill>
                  <a:schemeClr val="dk1"/>
                </a:solidFill>
              </a:rPr>
              <a:t>1950-60: pós-guerra: livros para o público infantil relegados a segundo plano;</a:t>
            </a:r>
            <a:endParaRPr>
              <a:solidFill>
                <a:schemeClr val="dk1"/>
              </a:solidFill>
            </a:endParaRPr>
          </a:p>
          <a:p>
            <a:pPr indent="-317500" lvl="0" marL="457200" rtl="0" algn="just">
              <a:lnSpc>
                <a:spcPct val="115000"/>
              </a:lnSpc>
              <a:spcBef>
                <a:spcPts val="0"/>
              </a:spcBef>
              <a:spcAft>
                <a:spcPts val="0"/>
              </a:spcAft>
              <a:buClr>
                <a:schemeClr val="dk1"/>
              </a:buClr>
              <a:buSzPts val="1400"/>
              <a:buChar char="●"/>
            </a:pPr>
            <a:r>
              <a:rPr lang="pt-BR">
                <a:solidFill>
                  <a:schemeClr val="dk1"/>
                </a:solidFill>
              </a:rPr>
              <a:t>1967: </a:t>
            </a:r>
            <a:r>
              <a:rPr i="1" lang="pt-BR">
                <a:solidFill>
                  <a:schemeClr val="dk1"/>
                </a:solidFill>
              </a:rPr>
              <a:t>Onde vivem os monstros</a:t>
            </a:r>
            <a:r>
              <a:rPr lang="pt-BR">
                <a:solidFill>
                  <a:schemeClr val="dk1"/>
                </a:solidFill>
              </a:rPr>
              <a:t> (Maurice Sendak): nova concepção de imagem, representando o inconsciente infantil;</a:t>
            </a:r>
            <a:endParaRPr>
              <a:solidFill>
                <a:schemeClr val="dk1"/>
              </a:solidFill>
            </a:endParaRPr>
          </a:p>
          <a:p>
            <a:pPr indent="-317500" lvl="0" marL="457200" rtl="0" algn="just">
              <a:lnSpc>
                <a:spcPct val="115000"/>
              </a:lnSpc>
              <a:spcBef>
                <a:spcPts val="0"/>
              </a:spcBef>
              <a:spcAft>
                <a:spcPts val="0"/>
              </a:spcAft>
              <a:buClr>
                <a:schemeClr val="dk1"/>
              </a:buClr>
              <a:buSzPts val="1400"/>
              <a:buChar char="●"/>
            </a:pPr>
            <a:r>
              <a:rPr lang="pt-BR">
                <a:solidFill>
                  <a:schemeClr val="dk1"/>
                </a:solidFill>
              </a:rPr>
              <a:t>1965: nova política editorial: florescimento de obras de autores-ilustradores - articulação entre texto e imagem: Tomi Ungerer, Claudi Ponti, entre outros. Criações inusitadas: livros-fotográficos, com imagens abstratas, livros-imagem (sem palavras), livros de artistas plásticos.</a:t>
            </a:r>
            <a:endParaRPr>
              <a:solidFill>
                <a:schemeClr val="dk1"/>
              </a:solidFill>
            </a:endParaRPr>
          </a:p>
          <a:p>
            <a:pPr indent="0" lvl="0" marL="457200" rtl="0" algn="l">
              <a:spcBef>
                <a:spcPts val="0"/>
              </a:spcBef>
              <a:spcAft>
                <a:spcPts val="0"/>
              </a:spcAft>
              <a:buNone/>
            </a:pPr>
            <a:r>
              <a:t/>
            </a:r>
            <a:endParaRPr>
              <a:solidFill>
                <a:schemeClr val="dk1"/>
              </a:solidFill>
              <a:latin typeface="Garamond"/>
              <a:ea typeface="Garamond"/>
              <a:cs typeface="Garamond"/>
              <a:sym typeface="Garamon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12"/>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pic>
        <p:nvPicPr>
          <p:cNvPr id="266" name="Google Shape;266;p12"/>
          <p:cNvPicPr preferRelativeResize="0"/>
          <p:nvPr/>
        </p:nvPicPr>
        <p:blipFill rotWithShape="1">
          <a:blip r:embed="rId3">
            <a:alphaModFix/>
          </a:blip>
          <a:srcRect b="0" l="0" r="0" t="0"/>
          <a:stretch/>
        </p:blipFill>
        <p:spPr>
          <a:xfrm>
            <a:off x="9712332" y="779493"/>
            <a:ext cx="1700787" cy="1682499"/>
          </a:xfrm>
          <a:prstGeom prst="rect">
            <a:avLst/>
          </a:prstGeom>
          <a:noFill/>
          <a:ln>
            <a:noFill/>
          </a:ln>
        </p:spPr>
      </p:pic>
      <p:sp>
        <p:nvSpPr>
          <p:cNvPr id="267" name="Google Shape;267;p12"/>
          <p:cNvSpPr/>
          <p:nvPr/>
        </p:nvSpPr>
        <p:spPr>
          <a:xfrm>
            <a:off x="10027138" y="6488668"/>
            <a:ext cx="1570892" cy="276999"/>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i="1" lang="pt-BR" sz="1200" u="none" cap="none" strike="noStrike">
                <a:solidFill>
                  <a:schemeClr val="dk1"/>
                </a:solidFill>
                <a:latin typeface="Calibri"/>
                <a:ea typeface="Calibri"/>
                <a:cs typeface="Calibri"/>
                <a:sym typeface="Calibri"/>
              </a:rPr>
              <a:t>www.sinpeem.com.br</a:t>
            </a:r>
            <a:endParaRPr/>
          </a:p>
        </p:txBody>
      </p:sp>
      <p:sp>
        <p:nvSpPr>
          <p:cNvPr id="268" name="Google Shape;268;p12"/>
          <p:cNvSpPr txBox="1"/>
          <p:nvPr/>
        </p:nvSpPr>
        <p:spPr>
          <a:xfrm>
            <a:off x="1227025" y="779500"/>
            <a:ext cx="4869000" cy="5047500"/>
          </a:xfrm>
          <a:prstGeom prst="rect">
            <a:avLst/>
          </a:prstGeom>
          <a:noFill/>
          <a:ln>
            <a:noFill/>
          </a:ln>
        </p:spPr>
        <p:txBody>
          <a:bodyPr anchorCtr="0" anchor="t" bIns="45700" lIns="91425" spcFirstLastPara="1" rIns="91425" wrap="square" tIns="45700">
            <a:noAutofit/>
          </a:bodyPr>
          <a:lstStyle/>
          <a:p>
            <a:pPr indent="0" lvl="0" marL="0" rtl="0" algn="just">
              <a:lnSpc>
                <a:spcPct val="115000"/>
              </a:lnSpc>
              <a:spcBef>
                <a:spcPts val="0"/>
              </a:spcBef>
              <a:spcAft>
                <a:spcPts val="0"/>
              </a:spcAft>
              <a:buNone/>
            </a:pPr>
            <a:r>
              <a:t/>
            </a:r>
            <a:endParaRPr>
              <a:solidFill>
                <a:schemeClr val="dk1"/>
              </a:solidFill>
            </a:endParaRPr>
          </a:p>
          <a:p>
            <a:pPr indent="-330200" lvl="0" marL="457200" rtl="0" algn="just">
              <a:lnSpc>
                <a:spcPct val="115000"/>
              </a:lnSpc>
              <a:spcBef>
                <a:spcPts val="0"/>
              </a:spcBef>
              <a:spcAft>
                <a:spcPts val="0"/>
              </a:spcAft>
              <a:buClr>
                <a:schemeClr val="dk1"/>
              </a:buClr>
              <a:buSzPts val="1600"/>
              <a:buChar char="●"/>
            </a:pPr>
            <a:r>
              <a:rPr lang="pt-BR" sz="1600">
                <a:solidFill>
                  <a:schemeClr val="dk1"/>
                </a:solidFill>
              </a:rPr>
              <a:t>1970: imagens rompem com a funcionalidade pedagógica - imagens inesperadas, ressonâncias simbólicas;</a:t>
            </a:r>
            <a:endParaRPr sz="1600">
              <a:solidFill>
                <a:schemeClr val="dk1"/>
              </a:solidFill>
            </a:endParaRPr>
          </a:p>
          <a:p>
            <a:pPr indent="-330200" lvl="0" marL="457200" rtl="0" algn="just">
              <a:lnSpc>
                <a:spcPct val="115000"/>
              </a:lnSpc>
              <a:spcBef>
                <a:spcPts val="0"/>
              </a:spcBef>
              <a:spcAft>
                <a:spcPts val="0"/>
              </a:spcAft>
              <a:buClr>
                <a:schemeClr val="dk1"/>
              </a:buClr>
              <a:buSzPts val="1600"/>
              <a:buChar char="●"/>
            </a:pPr>
            <a:r>
              <a:rPr lang="pt-BR" sz="1600">
                <a:solidFill>
                  <a:schemeClr val="dk1"/>
                </a:solidFill>
              </a:rPr>
              <a:t>1990: </a:t>
            </a:r>
            <a:r>
              <a:rPr lang="pt-BR" sz="1600">
                <a:solidFill>
                  <a:schemeClr val="dk1"/>
                </a:solidFill>
              </a:rPr>
              <a:t>iniciativas</a:t>
            </a:r>
            <a:r>
              <a:rPr lang="pt-BR" sz="1600">
                <a:solidFill>
                  <a:schemeClr val="dk1"/>
                </a:solidFill>
              </a:rPr>
              <a:t> editoriais inovadoras - amplitude ao livro ilustrado contemporâneo: interação do texto com imagens e formato do livro (representações plásticas de estilo gráfico inusitado). Mensagens visuais primordiais, mensagens linguísticas adaptadas a isso. Conteúdo, humor, narrativas minimalistas, sutileza dos temas em função do suporte e da materialidade do livro;</a:t>
            </a:r>
            <a:endParaRPr sz="1600">
              <a:solidFill>
                <a:schemeClr val="dk1"/>
              </a:solidFill>
            </a:endParaRPr>
          </a:p>
          <a:p>
            <a:pPr indent="-330200" lvl="0" marL="457200" rtl="0" algn="just">
              <a:lnSpc>
                <a:spcPct val="115000"/>
              </a:lnSpc>
              <a:spcBef>
                <a:spcPts val="0"/>
              </a:spcBef>
              <a:spcAft>
                <a:spcPts val="0"/>
              </a:spcAft>
              <a:buClr>
                <a:schemeClr val="dk1"/>
              </a:buClr>
              <a:buSzPts val="1600"/>
              <a:buChar char="●"/>
            </a:pPr>
            <a:r>
              <a:rPr lang="pt-BR" sz="1600">
                <a:solidFill>
                  <a:schemeClr val="dk1"/>
                </a:solidFill>
              </a:rPr>
              <a:t>1990-2000: desenvolvimento da "pequena editora" independente - inovação, novos talentos, tradução, reedição de textos, liberdade de tom e estilo.</a:t>
            </a:r>
            <a:endParaRPr sz="1600">
              <a:solidFill>
                <a:schemeClr val="dk1"/>
              </a:solidFill>
            </a:endParaRPr>
          </a:p>
          <a:p>
            <a:pPr indent="0" lvl="0" marL="457200" rtl="0" algn="just">
              <a:lnSpc>
                <a:spcPct val="115000"/>
              </a:lnSpc>
              <a:spcBef>
                <a:spcPts val="0"/>
              </a:spcBef>
              <a:spcAft>
                <a:spcPts val="0"/>
              </a:spcAft>
              <a:buNone/>
            </a:pPr>
            <a:r>
              <a:t/>
            </a:r>
            <a:endParaRPr sz="1100">
              <a:solidFill>
                <a:schemeClr val="dk1"/>
              </a:solidFill>
            </a:endParaRPr>
          </a:p>
        </p:txBody>
      </p:sp>
      <p:pic>
        <p:nvPicPr>
          <p:cNvPr id="269" name="Google Shape;269;p12"/>
          <p:cNvPicPr preferRelativeResize="0"/>
          <p:nvPr/>
        </p:nvPicPr>
        <p:blipFill>
          <a:blip r:embed="rId4">
            <a:alphaModFix/>
          </a:blip>
          <a:stretch>
            <a:fillRect/>
          </a:stretch>
        </p:blipFill>
        <p:spPr>
          <a:xfrm>
            <a:off x="6422275" y="1348731"/>
            <a:ext cx="3137675" cy="378481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g126e3632239_2_0"/>
          <p:cNvSpPr txBox="1"/>
          <p:nvPr>
            <p:ph idx="12" type="sldNum"/>
          </p:nvPr>
        </p:nvSpPr>
        <p:spPr>
          <a:xfrm>
            <a:off x="10353901" y="5969000"/>
            <a:ext cx="542700" cy="2793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
        <p:nvSpPr>
          <p:cNvPr id="275" name="Google Shape;275;g126e3632239_2_0"/>
          <p:cNvSpPr/>
          <p:nvPr/>
        </p:nvSpPr>
        <p:spPr>
          <a:xfrm>
            <a:off x="1246649" y="771678"/>
            <a:ext cx="8288100" cy="598500"/>
          </a:xfrm>
          <a:prstGeom prst="rect">
            <a:avLst/>
          </a:prstGeom>
          <a:solidFill>
            <a:schemeClr val="dk1"/>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pt-BR" sz="3200">
                <a:solidFill>
                  <a:schemeClr val="lt1"/>
                </a:solidFill>
                <a:latin typeface="Impact"/>
                <a:ea typeface="Impact"/>
                <a:cs typeface="Impact"/>
                <a:sym typeface="Impact"/>
              </a:rPr>
              <a:t>Para aprofundar</a:t>
            </a:r>
            <a:endParaRPr b="0" i="0" sz="3200" u="none" cap="none" strike="noStrike">
              <a:solidFill>
                <a:schemeClr val="lt1"/>
              </a:solidFill>
              <a:latin typeface="Impact"/>
              <a:ea typeface="Impact"/>
              <a:cs typeface="Impact"/>
              <a:sym typeface="Impact"/>
            </a:endParaRPr>
          </a:p>
        </p:txBody>
      </p:sp>
      <p:pic>
        <p:nvPicPr>
          <p:cNvPr id="276" name="Google Shape;276;g126e3632239_2_0"/>
          <p:cNvPicPr preferRelativeResize="0"/>
          <p:nvPr/>
        </p:nvPicPr>
        <p:blipFill rotWithShape="1">
          <a:blip r:embed="rId3">
            <a:alphaModFix/>
          </a:blip>
          <a:srcRect b="0" l="0" r="0" t="0"/>
          <a:stretch/>
        </p:blipFill>
        <p:spPr>
          <a:xfrm>
            <a:off x="9759222" y="771678"/>
            <a:ext cx="1700787" cy="1682499"/>
          </a:xfrm>
          <a:prstGeom prst="rect">
            <a:avLst/>
          </a:prstGeom>
          <a:noFill/>
          <a:ln>
            <a:noFill/>
          </a:ln>
        </p:spPr>
      </p:pic>
      <p:sp>
        <p:nvSpPr>
          <p:cNvPr id="277" name="Google Shape;277;g126e3632239_2_0"/>
          <p:cNvSpPr txBox="1"/>
          <p:nvPr/>
        </p:nvSpPr>
        <p:spPr>
          <a:xfrm>
            <a:off x="1246650" y="1671525"/>
            <a:ext cx="8288100" cy="4103700"/>
          </a:xfrm>
          <a:prstGeom prst="rect">
            <a:avLst/>
          </a:prstGeom>
          <a:noFill/>
          <a:ln>
            <a:noFill/>
          </a:ln>
        </p:spPr>
        <p:txBody>
          <a:bodyPr anchorCtr="0" anchor="t" bIns="91425" lIns="91425" spcFirstLastPara="1" rIns="91425" wrap="square" tIns="91425">
            <a:spAutoFit/>
          </a:bodyPr>
          <a:lstStyle/>
          <a:p>
            <a:pPr indent="0" lvl="0" marL="457200" rtl="0" algn="just">
              <a:lnSpc>
                <a:spcPct val="115000"/>
              </a:lnSpc>
              <a:spcBef>
                <a:spcPts val="0"/>
              </a:spcBef>
              <a:spcAft>
                <a:spcPts val="0"/>
              </a:spcAft>
              <a:buNone/>
            </a:pPr>
            <a:r>
              <a:rPr b="1" lang="pt-BR" sz="1700">
                <a:solidFill>
                  <a:schemeClr val="dk1"/>
                </a:solidFill>
              </a:rPr>
              <a:t>Autores:</a:t>
            </a:r>
            <a:endParaRPr b="1" sz="1700">
              <a:solidFill>
                <a:schemeClr val="dk1"/>
              </a:solidFill>
            </a:endParaRPr>
          </a:p>
          <a:p>
            <a:pPr indent="-336550" lvl="0" marL="457200" rtl="0" algn="just">
              <a:lnSpc>
                <a:spcPct val="115000"/>
              </a:lnSpc>
              <a:spcBef>
                <a:spcPts val="0"/>
              </a:spcBef>
              <a:spcAft>
                <a:spcPts val="0"/>
              </a:spcAft>
              <a:buClr>
                <a:schemeClr val="dk1"/>
              </a:buClr>
              <a:buSzPts val="1700"/>
              <a:buChar char="●"/>
            </a:pPr>
            <a:r>
              <a:rPr lang="pt-BR" sz="1700">
                <a:solidFill>
                  <a:schemeClr val="dk1"/>
                </a:solidFill>
              </a:rPr>
              <a:t>Sophie Van der Linden</a:t>
            </a:r>
            <a:endParaRPr sz="1700">
              <a:solidFill>
                <a:schemeClr val="dk1"/>
              </a:solidFill>
            </a:endParaRPr>
          </a:p>
          <a:p>
            <a:pPr indent="-336550" lvl="0" marL="457200" rtl="0" algn="just">
              <a:lnSpc>
                <a:spcPct val="115000"/>
              </a:lnSpc>
              <a:spcBef>
                <a:spcPts val="0"/>
              </a:spcBef>
              <a:spcAft>
                <a:spcPts val="0"/>
              </a:spcAft>
              <a:buClr>
                <a:schemeClr val="dk1"/>
              </a:buClr>
              <a:buSzPts val="1700"/>
              <a:buChar char="●"/>
            </a:pPr>
            <a:r>
              <a:rPr lang="pt-BR" sz="1700">
                <a:solidFill>
                  <a:schemeClr val="dk1"/>
                </a:solidFill>
              </a:rPr>
              <a:t>Peter Hunt</a:t>
            </a:r>
            <a:endParaRPr sz="1700">
              <a:solidFill>
                <a:schemeClr val="dk1"/>
              </a:solidFill>
            </a:endParaRPr>
          </a:p>
          <a:p>
            <a:pPr indent="-336550" lvl="0" marL="457200" rtl="0" algn="just">
              <a:lnSpc>
                <a:spcPct val="115000"/>
              </a:lnSpc>
              <a:spcBef>
                <a:spcPts val="0"/>
              </a:spcBef>
              <a:spcAft>
                <a:spcPts val="0"/>
              </a:spcAft>
              <a:buClr>
                <a:schemeClr val="dk1"/>
              </a:buClr>
              <a:buSzPts val="1700"/>
              <a:buChar char="●"/>
            </a:pPr>
            <a:r>
              <a:rPr lang="pt-BR" sz="1700">
                <a:solidFill>
                  <a:schemeClr val="dk1"/>
                </a:solidFill>
              </a:rPr>
              <a:t>Maurice Sendak</a:t>
            </a:r>
            <a:endParaRPr sz="1700">
              <a:solidFill>
                <a:schemeClr val="dk1"/>
              </a:solidFill>
            </a:endParaRPr>
          </a:p>
          <a:p>
            <a:pPr indent="-336550" lvl="0" marL="457200" rtl="0" algn="just">
              <a:lnSpc>
                <a:spcPct val="115000"/>
              </a:lnSpc>
              <a:spcBef>
                <a:spcPts val="0"/>
              </a:spcBef>
              <a:spcAft>
                <a:spcPts val="0"/>
              </a:spcAft>
              <a:buClr>
                <a:schemeClr val="dk1"/>
              </a:buClr>
              <a:buSzPts val="1700"/>
              <a:buChar char="●"/>
            </a:pPr>
            <a:r>
              <a:rPr lang="pt-BR" sz="1700">
                <a:solidFill>
                  <a:schemeClr val="dk1"/>
                </a:solidFill>
              </a:rPr>
              <a:t>Suzy Lee</a:t>
            </a:r>
            <a:endParaRPr sz="1700">
              <a:solidFill>
                <a:schemeClr val="dk1"/>
              </a:solidFill>
            </a:endParaRPr>
          </a:p>
          <a:p>
            <a:pPr indent="-336550" lvl="0" marL="457200" rtl="0" algn="just">
              <a:lnSpc>
                <a:spcPct val="115000"/>
              </a:lnSpc>
              <a:spcBef>
                <a:spcPts val="0"/>
              </a:spcBef>
              <a:spcAft>
                <a:spcPts val="0"/>
              </a:spcAft>
              <a:buClr>
                <a:schemeClr val="dk1"/>
              </a:buClr>
              <a:buSzPts val="1700"/>
              <a:buChar char="●"/>
            </a:pPr>
            <a:r>
              <a:t/>
            </a:r>
            <a:endParaRPr sz="1700">
              <a:solidFill>
                <a:schemeClr val="dk1"/>
              </a:solidFill>
            </a:endParaRPr>
          </a:p>
          <a:p>
            <a:pPr indent="0" lvl="0" marL="457200" rtl="0" algn="just">
              <a:lnSpc>
                <a:spcPct val="115000"/>
              </a:lnSpc>
              <a:spcBef>
                <a:spcPts val="0"/>
              </a:spcBef>
              <a:spcAft>
                <a:spcPts val="0"/>
              </a:spcAft>
              <a:buNone/>
            </a:pPr>
            <a:r>
              <a:rPr b="1" lang="pt-BR" sz="1700">
                <a:solidFill>
                  <a:schemeClr val="dk1"/>
                </a:solidFill>
              </a:rPr>
              <a:t>Alguns livros:</a:t>
            </a:r>
            <a:endParaRPr b="1" sz="1700">
              <a:solidFill>
                <a:schemeClr val="dk1"/>
              </a:solidFill>
            </a:endParaRPr>
          </a:p>
          <a:p>
            <a:pPr indent="-336550" lvl="0" marL="457200" rtl="0" algn="just">
              <a:lnSpc>
                <a:spcPct val="115000"/>
              </a:lnSpc>
              <a:spcBef>
                <a:spcPts val="0"/>
              </a:spcBef>
              <a:spcAft>
                <a:spcPts val="0"/>
              </a:spcAft>
              <a:buClr>
                <a:schemeClr val="dk1"/>
              </a:buClr>
              <a:buSzPts val="1700"/>
              <a:buChar char="●"/>
            </a:pPr>
            <a:r>
              <a:rPr i="1" lang="pt-BR" sz="1700">
                <a:solidFill>
                  <a:schemeClr val="dk1"/>
                </a:solidFill>
              </a:rPr>
              <a:t>Rio, o Cão Preto</a:t>
            </a:r>
            <a:r>
              <a:rPr lang="pt-BR" sz="1700">
                <a:solidFill>
                  <a:schemeClr val="dk1"/>
                </a:solidFill>
              </a:rPr>
              <a:t> - Suzy Lee - Ed. Cia das Letrinhas</a:t>
            </a:r>
            <a:endParaRPr sz="1700">
              <a:solidFill>
                <a:schemeClr val="dk1"/>
              </a:solidFill>
            </a:endParaRPr>
          </a:p>
          <a:p>
            <a:pPr indent="-336550" lvl="0" marL="457200" rtl="0" algn="just">
              <a:lnSpc>
                <a:spcPct val="115000"/>
              </a:lnSpc>
              <a:spcBef>
                <a:spcPts val="0"/>
              </a:spcBef>
              <a:spcAft>
                <a:spcPts val="0"/>
              </a:spcAft>
              <a:buClr>
                <a:schemeClr val="dk1"/>
              </a:buClr>
              <a:buSzPts val="1700"/>
              <a:buChar char="●"/>
            </a:pPr>
            <a:r>
              <a:rPr i="1" lang="pt-BR" sz="1700">
                <a:solidFill>
                  <a:schemeClr val="dk1"/>
                </a:solidFill>
              </a:rPr>
              <a:t>Onde vivem os monstros </a:t>
            </a:r>
            <a:r>
              <a:rPr lang="pt-BR" sz="1700">
                <a:solidFill>
                  <a:schemeClr val="dk1"/>
                </a:solidFill>
              </a:rPr>
              <a:t>- Maurice Sendak - Cosac Naify</a:t>
            </a:r>
            <a:endParaRPr sz="1700">
              <a:solidFill>
                <a:schemeClr val="dk1"/>
              </a:solidFill>
            </a:endParaRPr>
          </a:p>
          <a:p>
            <a:pPr indent="-336550" lvl="0" marL="457200" rtl="0" algn="just">
              <a:lnSpc>
                <a:spcPct val="115000"/>
              </a:lnSpc>
              <a:spcBef>
                <a:spcPts val="0"/>
              </a:spcBef>
              <a:spcAft>
                <a:spcPts val="0"/>
              </a:spcAft>
              <a:buClr>
                <a:schemeClr val="dk1"/>
              </a:buClr>
              <a:buSzPts val="1700"/>
              <a:buChar char="●"/>
            </a:pPr>
            <a:r>
              <a:rPr i="1" lang="pt-BR" sz="1700">
                <a:solidFill>
                  <a:schemeClr val="dk1"/>
                </a:solidFill>
              </a:rPr>
              <a:t>Tremolo</a:t>
            </a:r>
            <a:r>
              <a:rPr lang="pt-BR" sz="1700">
                <a:solidFill>
                  <a:schemeClr val="dk1"/>
                </a:solidFill>
              </a:rPr>
              <a:t> - Tomi Ungerer</a:t>
            </a:r>
            <a:endParaRPr sz="1700">
              <a:solidFill>
                <a:schemeClr val="dk1"/>
              </a:solidFill>
            </a:endParaRPr>
          </a:p>
          <a:p>
            <a:pPr indent="-336550" lvl="0" marL="457200" rtl="0" algn="just">
              <a:lnSpc>
                <a:spcPct val="115000"/>
              </a:lnSpc>
              <a:spcBef>
                <a:spcPts val="0"/>
              </a:spcBef>
              <a:spcAft>
                <a:spcPts val="0"/>
              </a:spcAft>
              <a:buClr>
                <a:schemeClr val="dk1"/>
              </a:buClr>
              <a:buSzPts val="1700"/>
              <a:buChar char="●"/>
            </a:pPr>
            <a:r>
              <a:rPr i="1" lang="pt-BR" sz="1700">
                <a:solidFill>
                  <a:schemeClr val="dk1"/>
                </a:solidFill>
              </a:rPr>
              <a:t>Benedito </a:t>
            </a:r>
            <a:r>
              <a:rPr lang="pt-BR" sz="1700">
                <a:solidFill>
                  <a:schemeClr val="dk1"/>
                </a:solidFill>
              </a:rPr>
              <a:t>- Josias Marinho - Ed. Caramelo</a:t>
            </a:r>
            <a:endParaRPr sz="1700">
              <a:solidFill>
                <a:schemeClr val="dk1"/>
              </a:solidFill>
            </a:endParaRPr>
          </a:p>
          <a:p>
            <a:pPr indent="-336550" lvl="0" marL="457200" rtl="0" algn="just">
              <a:lnSpc>
                <a:spcPct val="115000"/>
              </a:lnSpc>
              <a:spcBef>
                <a:spcPts val="0"/>
              </a:spcBef>
              <a:spcAft>
                <a:spcPts val="0"/>
              </a:spcAft>
              <a:buClr>
                <a:schemeClr val="dk1"/>
              </a:buClr>
              <a:buSzPts val="1700"/>
              <a:buChar char="●"/>
            </a:pPr>
            <a:r>
              <a:rPr i="1" lang="pt-BR" sz="1700">
                <a:solidFill>
                  <a:schemeClr val="dk1"/>
                </a:solidFill>
              </a:rPr>
              <a:t>Uma Aranha Muito Ocupada </a:t>
            </a:r>
            <a:r>
              <a:rPr lang="pt-BR" sz="1700">
                <a:solidFill>
                  <a:schemeClr val="dk1"/>
                </a:solidFill>
              </a:rPr>
              <a:t>- Eric Carle - Ed. Callis</a:t>
            </a:r>
            <a:endParaRPr sz="2000">
              <a:solidFill>
                <a:schemeClr val="dk1"/>
              </a:solidFill>
            </a:endParaRPr>
          </a:p>
          <a:p>
            <a:pPr indent="0" lvl="0" marL="457200" rtl="0" algn="l">
              <a:spcBef>
                <a:spcPts val="0"/>
              </a:spcBef>
              <a:spcAft>
                <a:spcPts val="0"/>
              </a:spcAft>
              <a:buNone/>
            </a:pPr>
            <a:r>
              <a:t/>
            </a:r>
            <a:endParaRPr sz="2000">
              <a:latin typeface="Garamond"/>
              <a:ea typeface="Garamond"/>
              <a:cs typeface="Garamond"/>
              <a:sym typeface="Garamond"/>
            </a:endParaRPr>
          </a:p>
        </p:txBody>
      </p:sp>
      <p:pic>
        <p:nvPicPr>
          <p:cNvPr id="278" name="Google Shape;278;g126e3632239_2_0"/>
          <p:cNvPicPr preferRelativeResize="0"/>
          <p:nvPr/>
        </p:nvPicPr>
        <p:blipFill>
          <a:blip r:embed="rId4">
            <a:alphaModFix/>
          </a:blip>
          <a:stretch>
            <a:fillRect/>
          </a:stretch>
        </p:blipFill>
        <p:spPr>
          <a:xfrm>
            <a:off x="4127150" y="2110050"/>
            <a:ext cx="2393325" cy="1373100"/>
          </a:xfrm>
          <a:prstGeom prst="rect">
            <a:avLst/>
          </a:prstGeom>
          <a:noFill/>
          <a:ln>
            <a:noFill/>
          </a:ln>
        </p:spPr>
      </p:pic>
      <p:pic>
        <p:nvPicPr>
          <p:cNvPr id="279" name="Google Shape;279;g126e3632239_2_0"/>
          <p:cNvPicPr preferRelativeResize="0"/>
          <p:nvPr/>
        </p:nvPicPr>
        <p:blipFill>
          <a:blip r:embed="rId5">
            <a:alphaModFix/>
          </a:blip>
          <a:stretch>
            <a:fillRect/>
          </a:stretch>
        </p:blipFill>
        <p:spPr>
          <a:xfrm>
            <a:off x="7699950" y="3839950"/>
            <a:ext cx="1438750" cy="1935275"/>
          </a:xfrm>
          <a:prstGeom prst="rect">
            <a:avLst/>
          </a:prstGeom>
          <a:noFill/>
          <a:ln>
            <a:noFill/>
          </a:ln>
        </p:spPr>
      </p:pic>
      <p:pic>
        <p:nvPicPr>
          <p:cNvPr id="280" name="Google Shape;280;g126e3632239_2_0"/>
          <p:cNvPicPr preferRelativeResize="0"/>
          <p:nvPr/>
        </p:nvPicPr>
        <p:blipFill>
          <a:blip r:embed="rId6">
            <a:alphaModFix/>
          </a:blip>
          <a:stretch>
            <a:fillRect/>
          </a:stretch>
        </p:blipFill>
        <p:spPr>
          <a:xfrm>
            <a:off x="9439832" y="2722975"/>
            <a:ext cx="1605293" cy="2000800"/>
          </a:xfrm>
          <a:prstGeom prst="rect">
            <a:avLst/>
          </a:prstGeom>
          <a:noFill/>
          <a:ln>
            <a:noFill/>
          </a:ln>
        </p:spPr>
      </p:pic>
      <p:pic>
        <p:nvPicPr>
          <p:cNvPr id="281" name="Google Shape;281;g126e3632239_2_0"/>
          <p:cNvPicPr preferRelativeResize="0"/>
          <p:nvPr/>
        </p:nvPicPr>
        <p:blipFill>
          <a:blip r:embed="rId7">
            <a:alphaModFix/>
          </a:blip>
          <a:stretch>
            <a:fillRect/>
          </a:stretch>
        </p:blipFill>
        <p:spPr>
          <a:xfrm>
            <a:off x="7699952" y="1533088"/>
            <a:ext cx="1438750" cy="195547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10"/>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pic>
        <p:nvPicPr>
          <p:cNvPr id="287" name="Google Shape;287;p10"/>
          <p:cNvPicPr preferRelativeResize="0"/>
          <p:nvPr/>
        </p:nvPicPr>
        <p:blipFill rotWithShape="1">
          <a:blip r:embed="rId3">
            <a:alphaModFix/>
          </a:blip>
          <a:srcRect b="0" l="0" r="0" t="0"/>
          <a:stretch/>
        </p:blipFill>
        <p:spPr>
          <a:xfrm>
            <a:off x="9712332" y="779493"/>
            <a:ext cx="1700787" cy="1682499"/>
          </a:xfrm>
          <a:prstGeom prst="rect">
            <a:avLst/>
          </a:prstGeom>
          <a:noFill/>
          <a:ln>
            <a:noFill/>
          </a:ln>
        </p:spPr>
      </p:pic>
      <p:sp>
        <p:nvSpPr>
          <p:cNvPr id="288" name="Google Shape;288;p10"/>
          <p:cNvSpPr txBox="1"/>
          <p:nvPr/>
        </p:nvSpPr>
        <p:spPr>
          <a:xfrm>
            <a:off x="1246650" y="2135000"/>
            <a:ext cx="8288100" cy="3609000"/>
          </a:xfrm>
          <a:prstGeom prst="rect">
            <a:avLst/>
          </a:prstGeom>
          <a:noFill/>
          <a:ln>
            <a:noFill/>
          </a:ln>
        </p:spPr>
        <p:txBody>
          <a:bodyPr anchorCtr="0" anchor="t" bIns="45700" lIns="91425" spcFirstLastPara="1" rIns="91425" wrap="square" tIns="45700">
            <a:noAutofit/>
          </a:bodyPr>
          <a:lstStyle/>
          <a:p>
            <a:pPr indent="0" lvl="0" marL="914400" rtl="0" algn="just">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i="1" lang="pt-BR" sz="1700">
                <a:solidFill>
                  <a:schemeClr val="dk1"/>
                </a:solidFill>
              </a:rPr>
              <a:t>"</a:t>
            </a:r>
            <a:r>
              <a:rPr i="1" lang="pt-BR" sz="2100">
                <a:solidFill>
                  <a:schemeClr val="dk1"/>
                </a:solidFill>
              </a:rPr>
              <a:t>É inegável que as histórias lidas e ouvidas na infância criam laços afetivos entre quem diz e quem ouve, ou quem lê com o livro entre as mãos. A literatura, assim, não seria apenas o instrumento de uma possível expansão do domínio linguístico das crianças, como o hábito da leitura ou para escrever melhor, mas sua função seria a de propiciar novas possibilidades existenciais, sociais e educacionais."</a:t>
            </a:r>
            <a:endParaRPr i="1" sz="2100">
              <a:solidFill>
                <a:schemeClr val="dk1"/>
              </a:solidFill>
            </a:endParaRPr>
          </a:p>
          <a:p>
            <a:pPr indent="0" lvl="0" marL="0" rtl="0" algn="just">
              <a:lnSpc>
                <a:spcPct val="115000"/>
              </a:lnSpc>
              <a:spcBef>
                <a:spcPts val="0"/>
              </a:spcBef>
              <a:spcAft>
                <a:spcPts val="0"/>
              </a:spcAft>
              <a:buClr>
                <a:schemeClr val="dk1"/>
              </a:buClr>
              <a:buSzPts val="1100"/>
              <a:buFont typeface="Arial"/>
              <a:buNone/>
            </a:pPr>
            <a:r>
              <a:t/>
            </a:r>
            <a:endParaRPr sz="1800">
              <a:solidFill>
                <a:schemeClr val="dk1"/>
              </a:solidFill>
            </a:endParaRPr>
          </a:p>
          <a:p>
            <a:pPr indent="0" lvl="0" marL="0" rtl="0" algn="r">
              <a:lnSpc>
                <a:spcPct val="115000"/>
              </a:lnSpc>
              <a:spcBef>
                <a:spcPts val="0"/>
              </a:spcBef>
              <a:spcAft>
                <a:spcPts val="0"/>
              </a:spcAft>
              <a:buClr>
                <a:schemeClr val="dk1"/>
              </a:buClr>
              <a:buSzPts val="1100"/>
              <a:buFont typeface="Arial"/>
              <a:buNone/>
            </a:pPr>
            <a:r>
              <a:rPr lang="pt-BR" sz="1800">
                <a:solidFill>
                  <a:schemeClr val="dk1"/>
                </a:solidFill>
              </a:rPr>
              <a:t>(OLIVEIRA, 2010, pg 46)</a:t>
            </a:r>
            <a:endParaRPr sz="1800">
              <a:solidFill>
                <a:schemeClr val="dk1"/>
              </a:solidFill>
            </a:endParaRPr>
          </a:p>
          <a:p>
            <a:pPr indent="0" lvl="0" marL="457200" rtl="0" algn="just">
              <a:lnSpc>
                <a:spcPct val="115000"/>
              </a:lnSpc>
              <a:spcBef>
                <a:spcPts val="0"/>
              </a:spcBef>
              <a:spcAft>
                <a:spcPts val="0"/>
              </a:spcAft>
              <a:buClr>
                <a:schemeClr val="dk1"/>
              </a:buClr>
              <a:buSzPts val="1100"/>
              <a:buFont typeface="Arial"/>
              <a:buNone/>
            </a:pPr>
            <a:r>
              <a:t/>
            </a:r>
            <a:endParaRPr sz="1500">
              <a:solidFill>
                <a:schemeClr val="dk1"/>
              </a:solidFill>
            </a:endParaRPr>
          </a:p>
        </p:txBody>
      </p:sp>
      <p:sp>
        <p:nvSpPr>
          <p:cNvPr id="289" name="Google Shape;289;p10"/>
          <p:cNvSpPr/>
          <p:nvPr/>
        </p:nvSpPr>
        <p:spPr>
          <a:xfrm>
            <a:off x="10027138" y="6488668"/>
            <a:ext cx="1570892" cy="276999"/>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i="1" lang="pt-BR" sz="1200" u="none" cap="none" strike="noStrike">
                <a:solidFill>
                  <a:schemeClr val="dk1"/>
                </a:solidFill>
                <a:latin typeface="Calibri"/>
                <a:ea typeface="Calibri"/>
                <a:cs typeface="Calibri"/>
                <a:sym typeface="Calibri"/>
              </a:rPr>
              <a:t>www.sinpeem.com.br</a:t>
            </a:r>
            <a:endParaRPr/>
          </a:p>
        </p:txBody>
      </p:sp>
      <p:sp>
        <p:nvSpPr>
          <p:cNvPr id="290" name="Google Shape;290;p10"/>
          <p:cNvSpPr/>
          <p:nvPr/>
        </p:nvSpPr>
        <p:spPr>
          <a:xfrm>
            <a:off x="1246650" y="914426"/>
            <a:ext cx="8288100" cy="753000"/>
          </a:xfrm>
          <a:prstGeom prst="rect">
            <a:avLst/>
          </a:prstGeom>
          <a:solidFill>
            <a:schemeClr val="dk1"/>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Clr>
                <a:schemeClr val="dk1"/>
              </a:buClr>
              <a:buFont typeface="Arial"/>
              <a:buNone/>
            </a:pPr>
            <a:r>
              <a:rPr lang="pt-BR" sz="3200">
                <a:solidFill>
                  <a:schemeClr val="lt1"/>
                </a:solidFill>
                <a:latin typeface="Impact"/>
                <a:ea typeface="Impact"/>
                <a:cs typeface="Impact"/>
                <a:sym typeface="Impact"/>
              </a:rPr>
              <a:t>Literatura Infantil: mediação e letramento</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g126e3632239_2_14"/>
          <p:cNvSpPr txBox="1"/>
          <p:nvPr>
            <p:ph idx="12" type="sldNum"/>
          </p:nvPr>
        </p:nvSpPr>
        <p:spPr>
          <a:xfrm>
            <a:off x="10353901" y="5969000"/>
            <a:ext cx="542700" cy="2793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
        <p:nvSpPr>
          <p:cNvPr id="296" name="Google Shape;296;g126e3632239_2_14"/>
          <p:cNvSpPr/>
          <p:nvPr/>
        </p:nvSpPr>
        <p:spPr>
          <a:xfrm>
            <a:off x="1246649" y="771678"/>
            <a:ext cx="8288100" cy="598500"/>
          </a:xfrm>
          <a:prstGeom prst="rect">
            <a:avLst/>
          </a:prstGeom>
          <a:solidFill>
            <a:schemeClr val="dk1"/>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pt-BR" sz="3200">
                <a:solidFill>
                  <a:schemeClr val="lt1"/>
                </a:solidFill>
                <a:latin typeface="Impact"/>
                <a:ea typeface="Impact"/>
                <a:cs typeface="Impact"/>
                <a:sym typeface="Impact"/>
              </a:rPr>
              <a:t>A importância da Literatura Infantil</a:t>
            </a:r>
            <a:endParaRPr b="0" i="0" sz="3200" u="none" cap="none" strike="noStrike">
              <a:solidFill>
                <a:schemeClr val="lt1"/>
              </a:solidFill>
              <a:latin typeface="Impact"/>
              <a:ea typeface="Impact"/>
              <a:cs typeface="Impact"/>
              <a:sym typeface="Impact"/>
            </a:endParaRPr>
          </a:p>
        </p:txBody>
      </p:sp>
      <p:pic>
        <p:nvPicPr>
          <p:cNvPr id="297" name="Google Shape;297;g126e3632239_2_14"/>
          <p:cNvPicPr preferRelativeResize="0"/>
          <p:nvPr/>
        </p:nvPicPr>
        <p:blipFill rotWithShape="1">
          <a:blip r:embed="rId3">
            <a:alphaModFix/>
          </a:blip>
          <a:srcRect b="0" l="0" r="0" t="0"/>
          <a:stretch/>
        </p:blipFill>
        <p:spPr>
          <a:xfrm>
            <a:off x="9759222" y="771678"/>
            <a:ext cx="1700787" cy="1682499"/>
          </a:xfrm>
          <a:prstGeom prst="rect">
            <a:avLst/>
          </a:prstGeom>
          <a:noFill/>
          <a:ln>
            <a:noFill/>
          </a:ln>
        </p:spPr>
      </p:pic>
      <p:sp>
        <p:nvSpPr>
          <p:cNvPr id="298" name="Google Shape;298;g126e3632239_2_14"/>
          <p:cNvSpPr txBox="1"/>
          <p:nvPr/>
        </p:nvSpPr>
        <p:spPr>
          <a:xfrm>
            <a:off x="1246650" y="1549575"/>
            <a:ext cx="7958700" cy="4294500"/>
          </a:xfrm>
          <a:prstGeom prst="rect">
            <a:avLst/>
          </a:prstGeom>
          <a:noFill/>
          <a:ln>
            <a:noFill/>
          </a:ln>
        </p:spPr>
        <p:txBody>
          <a:bodyPr anchorCtr="0" anchor="t" bIns="91425" lIns="91425" spcFirstLastPara="1" rIns="91425" wrap="square" tIns="91425">
            <a:spAutoFit/>
          </a:bodyPr>
          <a:lstStyle/>
          <a:p>
            <a:pPr indent="-349250" lvl="0" marL="457200" rtl="0" algn="just">
              <a:lnSpc>
                <a:spcPct val="150000"/>
              </a:lnSpc>
              <a:spcBef>
                <a:spcPts val="0"/>
              </a:spcBef>
              <a:spcAft>
                <a:spcPts val="0"/>
              </a:spcAft>
              <a:buClr>
                <a:schemeClr val="dk1"/>
              </a:buClr>
              <a:buSzPts val="1900"/>
              <a:buChar char="●"/>
            </a:pPr>
            <a:r>
              <a:rPr lang="pt-BR" sz="1900">
                <a:solidFill>
                  <a:schemeClr val="dk1"/>
                </a:solidFill>
              </a:rPr>
              <a:t>Construir hábito leitor;</a:t>
            </a:r>
            <a:endParaRPr sz="1900">
              <a:solidFill>
                <a:schemeClr val="dk1"/>
              </a:solidFill>
            </a:endParaRPr>
          </a:p>
          <a:p>
            <a:pPr indent="-349250" lvl="0" marL="457200" rtl="0" algn="just">
              <a:lnSpc>
                <a:spcPct val="150000"/>
              </a:lnSpc>
              <a:spcBef>
                <a:spcPts val="0"/>
              </a:spcBef>
              <a:spcAft>
                <a:spcPts val="0"/>
              </a:spcAft>
              <a:buClr>
                <a:schemeClr val="dk1"/>
              </a:buClr>
              <a:buSzPts val="1900"/>
              <a:buChar char="●"/>
            </a:pPr>
            <a:r>
              <a:rPr lang="pt-BR" sz="1900">
                <a:solidFill>
                  <a:schemeClr val="dk1"/>
                </a:solidFill>
              </a:rPr>
              <a:t>Inserir as crianças na cultura literária;</a:t>
            </a:r>
            <a:endParaRPr sz="1900">
              <a:solidFill>
                <a:schemeClr val="dk1"/>
              </a:solidFill>
            </a:endParaRPr>
          </a:p>
          <a:p>
            <a:pPr indent="-349250" lvl="0" marL="457200" rtl="0" algn="just">
              <a:lnSpc>
                <a:spcPct val="150000"/>
              </a:lnSpc>
              <a:spcBef>
                <a:spcPts val="0"/>
              </a:spcBef>
              <a:spcAft>
                <a:spcPts val="0"/>
              </a:spcAft>
              <a:buClr>
                <a:schemeClr val="dk1"/>
              </a:buClr>
              <a:buSzPts val="1900"/>
              <a:buChar char="●"/>
            </a:pPr>
            <a:r>
              <a:rPr lang="pt-BR" sz="1900">
                <a:solidFill>
                  <a:schemeClr val="dk1"/>
                </a:solidFill>
              </a:rPr>
              <a:t>Promover conhecimento, alegria, novas formas de ver o mundo;</a:t>
            </a:r>
            <a:endParaRPr sz="1900">
              <a:solidFill>
                <a:schemeClr val="dk1"/>
              </a:solidFill>
            </a:endParaRPr>
          </a:p>
          <a:p>
            <a:pPr indent="-349250" lvl="0" marL="457200" rtl="0" algn="just">
              <a:lnSpc>
                <a:spcPct val="150000"/>
              </a:lnSpc>
              <a:spcBef>
                <a:spcPts val="0"/>
              </a:spcBef>
              <a:spcAft>
                <a:spcPts val="0"/>
              </a:spcAft>
              <a:buClr>
                <a:schemeClr val="dk1"/>
              </a:buClr>
              <a:buSzPts val="1900"/>
              <a:buChar char="●"/>
            </a:pPr>
            <a:r>
              <a:rPr lang="pt-BR" sz="1900">
                <a:solidFill>
                  <a:schemeClr val="dk1"/>
                </a:solidFill>
              </a:rPr>
              <a:t>Desenvolver sensibilidades estéticas;</a:t>
            </a:r>
            <a:endParaRPr sz="1900">
              <a:solidFill>
                <a:schemeClr val="dk1"/>
              </a:solidFill>
            </a:endParaRPr>
          </a:p>
          <a:p>
            <a:pPr indent="-349250" lvl="0" marL="457200" rtl="0" algn="just">
              <a:lnSpc>
                <a:spcPct val="150000"/>
              </a:lnSpc>
              <a:spcBef>
                <a:spcPts val="0"/>
              </a:spcBef>
              <a:spcAft>
                <a:spcPts val="0"/>
              </a:spcAft>
              <a:buClr>
                <a:schemeClr val="dk1"/>
              </a:buClr>
              <a:buSzPts val="1900"/>
              <a:buChar char="●"/>
            </a:pPr>
            <a:r>
              <a:rPr lang="pt-BR" sz="1900">
                <a:solidFill>
                  <a:schemeClr val="dk1"/>
                </a:solidFill>
              </a:rPr>
              <a:t>Estruturar narrativas;</a:t>
            </a:r>
            <a:endParaRPr sz="1900">
              <a:solidFill>
                <a:schemeClr val="dk1"/>
              </a:solidFill>
            </a:endParaRPr>
          </a:p>
          <a:p>
            <a:pPr indent="-349250" lvl="0" marL="457200" rtl="0" algn="just">
              <a:lnSpc>
                <a:spcPct val="150000"/>
              </a:lnSpc>
              <a:spcBef>
                <a:spcPts val="0"/>
              </a:spcBef>
              <a:spcAft>
                <a:spcPts val="0"/>
              </a:spcAft>
              <a:buClr>
                <a:schemeClr val="dk1"/>
              </a:buClr>
              <a:buSzPts val="1900"/>
              <a:buChar char="●"/>
            </a:pPr>
            <a:r>
              <a:rPr lang="pt-BR" sz="1900">
                <a:solidFill>
                  <a:schemeClr val="dk1"/>
                </a:solidFill>
              </a:rPr>
              <a:t>Organizar fala, pensamento;</a:t>
            </a:r>
            <a:endParaRPr sz="1900">
              <a:solidFill>
                <a:schemeClr val="dk1"/>
              </a:solidFill>
            </a:endParaRPr>
          </a:p>
          <a:p>
            <a:pPr indent="-349250" lvl="0" marL="457200" rtl="0" algn="just">
              <a:lnSpc>
                <a:spcPct val="150000"/>
              </a:lnSpc>
              <a:spcBef>
                <a:spcPts val="0"/>
              </a:spcBef>
              <a:spcAft>
                <a:spcPts val="0"/>
              </a:spcAft>
              <a:buClr>
                <a:schemeClr val="dk1"/>
              </a:buClr>
              <a:buSzPts val="1900"/>
              <a:buChar char="●"/>
            </a:pPr>
            <a:r>
              <a:rPr lang="pt-BR" sz="1900">
                <a:solidFill>
                  <a:schemeClr val="dk1"/>
                </a:solidFill>
              </a:rPr>
              <a:t>Desenvolver linguagem.</a:t>
            </a:r>
            <a:endParaRPr sz="1900">
              <a:solidFill>
                <a:schemeClr val="dk1"/>
              </a:solidFill>
            </a:endParaRPr>
          </a:p>
          <a:p>
            <a:pPr indent="0" lvl="0" marL="0" rtl="0" algn="just">
              <a:lnSpc>
                <a:spcPct val="115000"/>
              </a:lnSpc>
              <a:spcBef>
                <a:spcPts val="0"/>
              </a:spcBef>
              <a:spcAft>
                <a:spcPts val="0"/>
              </a:spcAft>
              <a:buNone/>
            </a:pPr>
            <a:r>
              <a:t/>
            </a:r>
            <a:endParaRPr sz="1000">
              <a:solidFill>
                <a:schemeClr val="dk1"/>
              </a:solidFill>
            </a:endParaRPr>
          </a:p>
          <a:p>
            <a:pPr indent="0" lvl="0" marL="0" rtl="0" algn="just">
              <a:lnSpc>
                <a:spcPct val="115000"/>
              </a:lnSpc>
              <a:spcBef>
                <a:spcPts val="0"/>
              </a:spcBef>
              <a:spcAft>
                <a:spcPts val="0"/>
              </a:spcAft>
              <a:buNone/>
            </a:pPr>
            <a:r>
              <a:t/>
            </a:r>
            <a:endParaRPr sz="1000">
              <a:solidFill>
                <a:schemeClr val="dk1"/>
              </a:solidFill>
            </a:endParaRPr>
          </a:p>
          <a:p>
            <a:pPr indent="0" lvl="0" marL="0" rtl="0" algn="just">
              <a:lnSpc>
                <a:spcPct val="115000"/>
              </a:lnSpc>
              <a:spcBef>
                <a:spcPts val="0"/>
              </a:spcBef>
              <a:spcAft>
                <a:spcPts val="0"/>
              </a:spcAft>
              <a:buNone/>
            </a:pPr>
            <a:r>
              <a:t/>
            </a:r>
            <a:endParaRPr sz="1000">
              <a:solidFill>
                <a:schemeClr val="dk1"/>
              </a:solidFill>
            </a:endParaRPr>
          </a:p>
          <a:p>
            <a:pPr indent="0" lvl="0" marL="0" rtl="0" algn="just">
              <a:lnSpc>
                <a:spcPct val="115000"/>
              </a:lnSpc>
              <a:spcBef>
                <a:spcPts val="0"/>
              </a:spcBef>
              <a:spcAft>
                <a:spcPts val="0"/>
              </a:spcAft>
              <a:buNone/>
            </a:pPr>
            <a:r>
              <a:t/>
            </a:r>
            <a:endParaRPr sz="1000">
              <a:solidFill>
                <a:schemeClr val="dk1"/>
              </a:solidFill>
            </a:endParaRPr>
          </a:p>
          <a:p>
            <a:pPr indent="0" lvl="0" marL="0" rtl="0" algn="just">
              <a:lnSpc>
                <a:spcPct val="115000"/>
              </a:lnSpc>
              <a:spcBef>
                <a:spcPts val="0"/>
              </a:spcBef>
              <a:spcAft>
                <a:spcPts val="0"/>
              </a:spcAft>
              <a:buNone/>
            </a:pPr>
            <a:r>
              <a:t/>
            </a:r>
            <a:endParaRPr sz="1000">
              <a:solidFill>
                <a:schemeClr val="dk1"/>
              </a:solidFill>
            </a:endParaRPr>
          </a:p>
          <a:p>
            <a:pPr indent="0" lvl="0" marL="0" rtl="0" algn="l">
              <a:spcBef>
                <a:spcPts val="0"/>
              </a:spcBef>
              <a:spcAft>
                <a:spcPts val="0"/>
              </a:spcAft>
              <a:buNone/>
            </a:pPr>
            <a:r>
              <a:t/>
            </a:r>
            <a:endParaRPr sz="1000">
              <a:latin typeface="Garamond"/>
              <a:ea typeface="Garamond"/>
              <a:cs typeface="Garamond"/>
              <a:sym typeface="Garamon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g126e3632239_1_4"/>
          <p:cNvSpPr txBox="1"/>
          <p:nvPr>
            <p:ph idx="12" type="sldNum"/>
          </p:nvPr>
        </p:nvSpPr>
        <p:spPr>
          <a:xfrm>
            <a:off x="10353901" y="5969000"/>
            <a:ext cx="542700" cy="2793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pic>
        <p:nvPicPr>
          <p:cNvPr id="304" name="Google Shape;304;g126e3632239_1_4"/>
          <p:cNvPicPr preferRelativeResize="0"/>
          <p:nvPr/>
        </p:nvPicPr>
        <p:blipFill rotWithShape="1">
          <a:blip r:embed="rId3">
            <a:alphaModFix/>
          </a:blip>
          <a:srcRect b="0" l="0" r="0" t="0"/>
          <a:stretch/>
        </p:blipFill>
        <p:spPr>
          <a:xfrm>
            <a:off x="9712332" y="779493"/>
            <a:ext cx="1700787" cy="1682499"/>
          </a:xfrm>
          <a:prstGeom prst="rect">
            <a:avLst/>
          </a:prstGeom>
          <a:noFill/>
          <a:ln>
            <a:noFill/>
          </a:ln>
        </p:spPr>
      </p:pic>
      <p:sp>
        <p:nvSpPr>
          <p:cNvPr id="305" name="Google Shape;305;g126e3632239_1_4"/>
          <p:cNvSpPr/>
          <p:nvPr/>
        </p:nvSpPr>
        <p:spPr>
          <a:xfrm>
            <a:off x="10027138" y="6488668"/>
            <a:ext cx="1570800" cy="2769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0" i="1" lang="pt-BR" sz="1200" u="none" cap="none" strike="noStrike">
                <a:solidFill>
                  <a:schemeClr val="dk1"/>
                </a:solidFill>
                <a:latin typeface="Calibri"/>
                <a:ea typeface="Calibri"/>
                <a:cs typeface="Calibri"/>
                <a:sym typeface="Calibri"/>
              </a:rPr>
              <a:t>www.sinpeem.com.br</a:t>
            </a:r>
            <a:endParaRPr/>
          </a:p>
        </p:txBody>
      </p:sp>
      <p:sp>
        <p:nvSpPr>
          <p:cNvPr id="306" name="Google Shape;306;g126e3632239_1_4"/>
          <p:cNvSpPr txBox="1"/>
          <p:nvPr/>
        </p:nvSpPr>
        <p:spPr>
          <a:xfrm>
            <a:off x="1227015" y="928710"/>
            <a:ext cx="8417100" cy="2691600"/>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Clr>
                <a:srgbClr val="262626"/>
              </a:buClr>
              <a:buSzPts val="4000"/>
              <a:buFont typeface="Garamond"/>
              <a:buNone/>
            </a:pPr>
            <a:r>
              <a:t/>
            </a:r>
            <a:endParaRPr b="0" i="0" sz="4000" u="none" cap="none" strike="noStrike">
              <a:solidFill>
                <a:srgbClr val="262626"/>
              </a:solidFill>
              <a:latin typeface="Garamond"/>
              <a:ea typeface="Garamond"/>
              <a:cs typeface="Garamond"/>
              <a:sym typeface="Garamond"/>
            </a:endParaRPr>
          </a:p>
        </p:txBody>
      </p:sp>
      <p:pic>
        <p:nvPicPr>
          <p:cNvPr descr="Our lives, our cultures, are composed of many overlapping stories. Novelist Chimamanda Adichie tells the story of how she found her authentic cultural voice -- and warns that if we hear only a single story about another person or country, we risk a critical misunderstanding.&#10;&#10;Visit http://TED.com to get our entire library of TED Talks, transcripts, translations, personalized talk recommendations and more.&#10;&#10;The TED Talks channel features the best talks and performances from the TED Conference, where the world's leading thinkers and doers give the talk of their lives in 18 minutes (or less). Look for talks on Technology, Entertainment and Design -- plus science, business, global issues, the arts and more. You're welcome to link to or embed these videos, forward them to others and share these ideas with people you know. &#10;&#10;Become a TED Member: http://ted.com/membership&#10;Follow TED on Twitter: http://twitter.com/TEDTalks&#10;Like TED on Facebook: http://facebook.com/TED&#10;Subscribe to our channel: http://youtube.com/TED&#10;&#10;TED's videos may be used for non-commercial purposes under a Creative Commons License, Attribution–Non Commercial–No Derivatives (or the CC BY – NC – ND 4.0 International) and in accordance with our TED Talks Usage Policy (https://www.ted.com/about/our-organization/our-policies-terms/ted-talks-usage-policy). For more information on using TED for commercial purposes (e.g. employee learning, in a film or online course), please submit a Media Request at https://media-requests.ted.com" id="307" name="Google Shape;307;g126e3632239_1_4" title="Chimamanda Ngozi Adichie: The danger of a single story | TED">
            <a:hlinkClick r:id="rId4"/>
          </p:cNvPr>
          <p:cNvPicPr preferRelativeResize="0"/>
          <p:nvPr/>
        </p:nvPicPr>
        <p:blipFill>
          <a:blip r:embed="rId5">
            <a:alphaModFix/>
          </a:blip>
          <a:stretch>
            <a:fillRect/>
          </a:stretch>
        </p:blipFill>
        <p:spPr>
          <a:xfrm>
            <a:off x="1104517" y="859025"/>
            <a:ext cx="7948358" cy="51399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7"/>
                                        </p:tgtEl>
                                        <p:attrNameLst>
                                          <p:attrName>style.visibility</p:attrName>
                                        </p:attrNameLst>
                                      </p:cBhvr>
                                      <p:to>
                                        <p:strVal val="visible"/>
                                      </p:to>
                                    </p:set>
                                    <p:animEffect filter="fade" transition="in">
                                      <p:cBhvr>
                                        <p:cTn dur="1000"/>
                                        <p:tgtEl>
                                          <p:spTgt spid="30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g126e3632239_1_11"/>
          <p:cNvSpPr txBox="1"/>
          <p:nvPr>
            <p:ph idx="12" type="sldNum"/>
          </p:nvPr>
        </p:nvSpPr>
        <p:spPr>
          <a:xfrm>
            <a:off x="10353901" y="5969000"/>
            <a:ext cx="542700" cy="2793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pic>
        <p:nvPicPr>
          <p:cNvPr id="313" name="Google Shape;313;g126e3632239_1_11"/>
          <p:cNvPicPr preferRelativeResize="0"/>
          <p:nvPr/>
        </p:nvPicPr>
        <p:blipFill rotWithShape="1">
          <a:blip r:embed="rId3">
            <a:alphaModFix/>
          </a:blip>
          <a:srcRect b="0" l="0" r="0" t="0"/>
          <a:stretch/>
        </p:blipFill>
        <p:spPr>
          <a:xfrm>
            <a:off x="9712332" y="779493"/>
            <a:ext cx="1700787" cy="1682499"/>
          </a:xfrm>
          <a:prstGeom prst="rect">
            <a:avLst/>
          </a:prstGeom>
          <a:noFill/>
          <a:ln>
            <a:noFill/>
          </a:ln>
        </p:spPr>
      </p:pic>
      <p:sp>
        <p:nvSpPr>
          <p:cNvPr id="314" name="Google Shape;314;g126e3632239_1_11"/>
          <p:cNvSpPr/>
          <p:nvPr/>
        </p:nvSpPr>
        <p:spPr>
          <a:xfrm>
            <a:off x="10027138" y="6488668"/>
            <a:ext cx="1570800" cy="2769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0" i="1" lang="pt-BR" sz="1200" u="none" cap="none" strike="noStrike">
                <a:solidFill>
                  <a:schemeClr val="dk1"/>
                </a:solidFill>
                <a:latin typeface="Calibri"/>
                <a:ea typeface="Calibri"/>
                <a:cs typeface="Calibri"/>
                <a:sym typeface="Calibri"/>
              </a:rPr>
              <a:t>www.sinpeem.com.br</a:t>
            </a:r>
            <a:endParaRPr/>
          </a:p>
        </p:txBody>
      </p:sp>
      <p:sp>
        <p:nvSpPr>
          <p:cNvPr id="315" name="Google Shape;315;g126e3632239_1_11"/>
          <p:cNvSpPr txBox="1"/>
          <p:nvPr/>
        </p:nvSpPr>
        <p:spPr>
          <a:xfrm>
            <a:off x="1213175" y="914850"/>
            <a:ext cx="7809000" cy="4898400"/>
          </a:xfrm>
          <a:prstGeom prst="rect">
            <a:avLst/>
          </a:prstGeom>
          <a:noFill/>
          <a:ln>
            <a:noFill/>
          </a:ln>
        </p:spPr>
        <p:txBody>
          <a:bodyPr anchorCtr="0" anchor="t" bIns="45700" lIns="91425" spcFirstLastPara="1" rIns="91425" wrap="square" tIns="45700">
            <a:noAutofit/>
          </a:bodyPr>
          <a:lstStyle/>
          <a:p>
            <a:pPr indent="0" lvl="0" marL="0" marR="0" rtl="0" algn="just">
              <a:lnSpc>
                <a:spcPct val="150000"/>
              </a:lnSpc>
              <a:spcBef>
                <a:spcPts val="0"/>
              </a:spcBef>
              <a:spcAft>
                <a:spcPts val="0"/>
              </a:spcAft>
              <a:buNone/>
            </a:pPr>
            <a:r>
              <a:rPr b="1" lang="pt-BR" sz="1900">
                <a:solidFill>
                  <a:schemeClr val="dk1"/>
                </a:solidFill>
              </a:rPr>
              <a:t>Aspectos fundamentais para a leitura mediada:</a:t>
            </a:r>
            <a:endParaRPr b="1" sz="1900">
              <a:solidFill>
                <a:schemeClr val="dk1"/>
              </a:solidFill>
            </a:endParaRPr>
          </a:p>
          <a:p>
            <a:pPr indent="-349250" lvl="0" marL="457200" marR="0" rtl="0" algn="just">
              <a:lnSpc>
                <a:spcPct val="150000"/>
              </a:lnSpc>
              <a:spcBef>
                <a:spcPts val="0"/>
              </a:spcBef>
              <a:spcAft>
                <a:spcPts val="0"/>
              </a:spcAft>
              <a:buClr>
                <a:schemeClr val="dk1"/>
              </a:buClr>
              <a:buSzPts val="1900"/>
              <a:buChar char="●"/>
            </a:pPr>
            <a:r>
              <a:rPr lang="pt-BR" sz="1900">
                <a:solidFill>
                  <a:schemeClr val="dk1"/>
                </a:solidFill>
              </a:rPr>
              <a:t>Repertório: apresentar diferentes assuntos e visões de mundo;</a:t>
            </a:r>
            <a:endParaRPr sz="1900">
              <a:solidFill>
                <a:schemeClr val="dk1"/>
              </a:solidFill>
            </a:endParaRPr>
          </a:p>
          <a:p>
            <a:pPr indent="-349250" lvl="0" marL="457200" marR="0" rtl="0" algn="just">
              <a:lnSpc>
                <a:spcPct val="150000"/>
              </a:lnSpc>
              <a:spcBef>
                <a:spcPts val="0"/>
              </a:spcBef>
              <a:spcAft>
                <a:spcPts val="0"/>
              </a:spcAft>
              <a:buClr>
                <a:schemeClr val="dk1"/>
              </a:buClr>
              <a:buSzPts val="1900"/>
              <a:buChar char="●"/>
            </a:pPr>
            <a:r>
              <a:rPr lang="pt-BR" sz="1900">
                <a:solidFill>
                  <a:schemeClr val="dk1"/>
                </a:solidFill>
              </a:rPr>
              <a:t>Planejamento: perguntas certeiras para uma experiência significativa;</a:t>
            </a:r>
            <a:endParaRPr sz="1900">
              <a:solidFill>
                <a:schemeClr val="dk1"/>
              </a:solidFill>
            </a:endParaRPr>
          </a:p>
          <a:p>
            <a:pPr indent="-349250" lvl="0" marL="457200" marR="0" rtl="0" algn="just">
              <a:lnSpc>
                <a:spcPct val="150000"/>
              </a:lnSpc>
              <a:spcBef>
                <a:spcPts val="0"/>
              </a:spcBef>
              <a:spcAft>
                <a:spcPts val="0"/>
              </a:spcAft>
              <a:buClr>
                <a:schemeClr val="dk1"/>
              </a:buClr>
              <a:buSzPts val="1900"/>
              <a:buChar char="●"/>
            </a:pPr>
            <a:r>
              <a:rPr lang="pt-BR" sz="1900">
                <a:solidFill>
                  <a:schemeClr val="dk1"/>
                </a:solidFill>
              </a:rPr>
              <a:t>Mediação: atitudes </a:t>
            </a:r>
            <a:r>
              <a:rPr lang="pt-BR" sz="1900">
                <a:solidFill>
                  <a:schemeClr val="dk1"/>
                </a:solidFill>
              </a:rPr>
              <a:t>para garantir uma boa leitura.</a:t>
            </a:r>
            <a:endParaRPr sz="1900">
              <a:solidFill>
                <a:schemeClr val="dk1"/>
              </a:solidFill>
            </a:endParaRPr>
          </a:p>
          <a:p>
            <a:pPr indent="0" lvl="0" marL="0" marR="0" rtl="0" algn="just">
              <a:lnSpc>
                <a:spcPct val="150000"/>
              </a:lnSpc>
              <a:spcBef>
                <a:spcPts val="0"/>
              </a:spcBef>
              <a:spcAft>
                <a:spcPts val="0"/>
              </a:spcAft>
              <a:buNone/>
            </a:pPr>
            <a:r>
              <a:t/>
            </a:r>
            <a:endParaRPr sz="1900">
              <a:solidFill>
                <a:schemeClr val="dk1"/>
              </a:solidFill>
            </a:endParaRPr>
          </a:p>
          <a:p>
            <a:pPr indent="0" lvl="0" marL="0" marR="0" rtl="0" algn="just">
              <a:lnSpc>
                <a:spcPct val="150000"/>
              </a:lnSpc>
              <a:spcBef>
                <a:spcPts val="0"/>
              </a:spcBef>
              <a:spcAft>
                <a:spcPts val="0"/>
              </a:spcAft>
              <a:buNone/>
            </a:pPr>
            <a:r>
              <a:rPr b="1" lang="pt-BR" sz="1900">
                <a:solidFill>
                  <a:schemeClr val="dk1"/>
                </a:solidFill>
              </a:rPr>
              <a:t>Diferentes modalidades para trabalhar a leitura em sala de aula:</a:t>
            </a:r>
            <a:endParaRPr b="1" sz="1900">
              <a:solidFill>
                <a:schemeClr val="dk1"/>
              </a:solidFill>
            </a:endParaRPr>
          </a:p>
          <a:p>
            <a:pPr indent="-349250" lvl="0" marL="457200" marR="0" rtl="0" algn="just">
              <a:lnSpc>
                <a:spcPct val="150000"/>
              </a:lnSpc>
              <a:spcBef>
                <a:spcPts val="0"/>
              </a:spcBef>
              <a:spcAft>
                <a:spcPts val="0"/>
              </a:spcAft>
              <a:buClr>
                <a:schemeClr val="dk1"/>
              </a:buClr>
              <a:buSzPts val="1900"/>
              <a:buChar char="●"/>
            </a:pPr>
            <a:r>
              <a:rPr lang="pt-BR" sz="1900">
                <a:solidFill>
                  <a:schemeClr val="dk1"/>
                </a:solidFill>
              </a:rPr>
              <a:t>Leitura compartilhada;</a:t>
            </a:r>
            <a:endParaRPr sz="1900">
              <a:solidFill>
                <a:schemeClr val="dk1"/>
              </a:solidFill>
            </a:endParaRPr>
          </a:p>
          <a:p>
            <a:pPr indent="-349250" lvl="0" marL="457200" marR="0" rtl="0" algn="just">
              <a:lnSpc>
                <a:spcPct val="150000"/>
              </a:lnSpc>
              <a:spcBef>
                <a:spcPts val="0"/>
              </a:spcBef>
              <a:spcAft>
                <a:spcPts val="0"/>
              </a:spcAft>
              <a:buClr>
                <a:schemeClr val="dk1"/>
              </a:buClr>
              <a:buSzPts val="1900"/>
              <a:buChar char="●"/>
            </a:pPr>
            <a:r>
              <a:rPr lang="pt-BR" sz="1900">
                <a:solidFill>
                  <a:schemeClr val="dk1"/>
                </a:solidFill>
              </a:rPr>
              <a:t>Leitura capitulada;</a:t>
            </a:r>
            <a:endParaRPr sz="1900">
              <a:solidFill>
                <a:schemeClr val="dk1"/>
              </a:solidFill>
            </a:endParaRPr>
          </a:p>
          <a:p>
            <a:pPr indent="-349250" lvl="0" marL="457200" marR="0" rtl="0" algn="just">
              <a:lnSpc>
                <a:spcPct val="150000"/>
              </a:lnSpc>
              <a:spcBef>
                <a:spcPts val="0"/>
              </a:spcBef>
              <a:spcAft>
                <a:spcPts val="0"/>
              </a:spcAft>
              <a:buClr>
                <a:schemeClr val="dk1"/>
              </a:buClr>
              <a:buSzPts val="1900"/>
              <a:buChar char="●"/>
            </a:pPr>
            <a:r>
              <a:rPr lang="pt-BR" sz="1900">
                <a:solidFill>
                  <a:schemeClr val="dk1"/>
                </a:solidFill>
              </a:rPr>
              <a:t>Leitura por perseguição.</a:t>
            </a:r>
            <a:endParaRPr sz="1900">
              <a:solidFill>
                <a:schemeClr val="dk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g126e3632239_1_18"/>
          <p:cNvSpPr txBox="1"/>
          <p:nvPr>
            <p:ph idx="12" type="sldNum"/>
          </p:nvPr>
        </p:nvSpPr>
        <p:spPr>
          <a:xfrm>
            <a:off x="10353901" y="5969000"/>
            <a:ext cx="542700" cy="2793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pic>
        <p:nvPicPr>
          <p:cNvPr id="321" name="Google Shape;321;g126e3632239_1_18"/>
          <p:cNvPicPr preferRelativeResize="0"/>
          <p:nvPr/>
        </p:nvPicPr>
        <p:blipFill rotWithShape="1">
          <a:blip r:embed="rId3">
            <a:alphaModFix/>
          </a:blip>
          <a:srcRect b="0" l="0" r="0" t="0"/>
          <a:stretch/>
        </p:blipFill>
        <p:spPr>
          <a:xfrm>
            <a:off x="9712332" y="779493"/>
            <a:ext cx="1700787" cy="1682499"/>
          </a:xfrm>
          <a:prstGeom prst="rect">
            <a:avLst/>
          </a:prstGeom>
          <a:noFill/>
          <a:ln>
            <a:noFill/>
          </a:ln>
        </p:spPr>
      </p:pic>
      <p:sp>
        <p:nvSpPr>
          <p:cNvPr id="322" name="Google Shape;322;g126e3632239_1_18"/>
          <p:cNvSpPr/>
          <p:nvPr/>
        </p:nvSpPr>
        <p:spPr>
          <a:xfrm>
            <a:off x="10027138" y="6488668"/>
            <a:ext cx="1570800" cy="2769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0" i="1" lang="pt-BR" sz="1200" u="none" cap="none" strike="noStrike">
                <a:solidFill>
                  <a:schemeClr val="dk1"/>
                </a:solidFill>
                <a:latin typeface="Calibri"/>
                <a:ea typeface="Calibri"/>
                <a:cs typeface="Calibri"/>
                <a:sym typeface="Calibri"/>
              </a:rPr>
              <a:t>www.sinpeem.com.br</a:t>
            </a:r>
            <a:endParaRPr/>
          </a:p>
        </p:txBody>
      </p:sp>
      <p:sp>
        <p:nvSpPr>
          <p:cNvPr id="323" name="Google Shape;323;g126e3632239_1_18"/>
          <p:cNvSpPr txBox="1"/>
          <p:nvPr/>
        </p:nvSpPr>
        <p:spPr>
          <a:xfrm>
            <a:off x="1055724" y="2017225"/>
            <a:ext cx="7868100" cy="2656200"/>
          </a:xfrm>
          <a:prstGeom prst="rect">
            <a:avLst/>
          </a:prstGeom>
          <a:noFill/>
          <a:ln>
            <a:noFill/>
          </a:ln>
        </p:spPr>
        <p:txBody>
          <a:bodyPr anchorCtr="0" anchor="t" bIns="45700" lIns="91425" spcFirstLastPara="1" rIns="91425" wrap="square" tIns="45700">
            <a:noAutofit/>
          </a:bodyPr>
          <a:lstStyle/>
          <a:p>
            <a:pPr indent="0" lvl="0" marL="914400" rtl="0" algn="just">
              <a:spcBef>
                <a:spcPts val="0"/>
              </a:spcBef>
              <a:spcAft>
                <a:spcPts val="0"/>
              </a:spcAft>
              <a:buClr>
                <a:schemeClr val="dk1"/>
              </a:buClr>
              <a:buSzPts val="1100"/>
              <a:buFont typeface="Arial"/>
              <a:buNone/>
            </a:pPr>
            <a:r>
              <a:rPr i="1" lang="pt-BR" sz="2100">
                <a:solidFill>
                  <a:schemeClr val="dk1"/>
                </a:solidFill>
              </a:rPr>
              <a:t>“Quem se entrega ao livro literário infantil sai da leitura mais enriquecido interiormente, pois ela não foi feita somente para a fruição das crianças, mas, nesse mundo caótico, para alimentar nossos sentimentos, fazendo-nos mais felizes. Todo adulto, e de modo especial o professor, deveria ler livros literários indicados às crianças para rever aquilo que foi ou poderia ter sido sua infância na companhia deles.”</a:t>
            </a:r>
            <a:endParaRPr i="1" sz="2100">
              <a:solidFill>
                <a:schemeClr val="dk1"/>
              </a:solidFill>
            </a:endParaRPr>
          </a:p>
          <a:p>
            <a:pPr indent="0" lvl="0" marL="914400" rtl="0" algn="just">
              <a:spcBef>
                <a:spcPts val="0"/>
              </a:spcBef>
              <a:spcAft>
                <a:spcPts val="0"/>
              </a:spcAft>
              <a:buClr>
                <a:schemeClr val="dk1"/>
              </a:buClr>
              <a:buSzPts val="1100"/>
              <a:buFont typeface="Arial"/>
              <a:buNone/>
            </a:pPr>
            <a:r>
              <a:t/>
            </a:r>
            <a:endParaRPr sz="2100">
              <a:solidFill>
                <a:schemeClr val="dk1"/>
              </a:solidFill>
            </a:endParaRPr>
          </a:p>
          <a:p>
            <a:pPr indent="0" lvl="0" marL="914400" rtl="0" algn="just">
              <a:spcBef>
                <a:spcPts val="0"/>
              </a:spcBef>
              <a:spcAft>
                <a:spcPts val="0"/>
              </a:spcAft>
              <a:buClr>
                <a:schemeClr val="dk1"/>
              </a:buClr>
              <a:buSzPts val="1100"/>
              <a:buFont typeface="Arial"/>
              <a:buNone/>
            </a:pPr>
            <a:r>
              <a:rPr lang="pt-BR" sz="2100">
                <a:solidFill>
                  <a:schemeClr val="dk1"/>
                </a:solidFill>
              </a:rPr>
              <a:t>                                                     </a:t>
            </a:r>
            <a:r>
              <a:rPr lang="pt-BR" sz="2000">
                <a:solidFill>
                  <a:schemeClr val="dk1"/>
                </a:solidFill>
              </a:rPr>
              <a:t>(OLIVEIRA, 2010, p. 52)</a:t>
            </a:r>
            <a:endParaRPr sz="2000">
              <a:solidFill>
                <a:schemeClr val="dk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g126e3632239_2_39"/>
          <p:cNvSpPr txBox="1"/>
          <p:nvPr>
            <p:ph idx="12" type="sldNum"/>
          </p:nvPr>
        </p:nvSpPr>
        <p:spPr>
          <a:xfrm>
            <a:off x="10353901" y="5969000"/>
            <a:ext cx="542700" cy="2793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
        <p:nvSpPr>
          <p:cNvPr id="329" name="Google Shape;329;g126e3632239_2_39"/>
          <p:cNvSpPr/>
          <p:nvPr/>
        </p:nvSpPr>
        <p:spPr>
          <a:xfrm>
            <a:off x="1246649" y="771678"/>
            <a:ext cx="8288100" cy="598500"/>
          </a:xfrm>
          <a:prstGeom prst="rect">
            <a:avLst/>
          </a:prstGeom>
          <a:solidFill>
            <a:schemeClr val="dk1"/>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None/>
            </a:pPr>
            <a:r>
              <a:rPr lang="pt-BR" sz="3200">
                <a:solidFill>
                  <a:schemeClr val="lt1"/>
                </a:solidFill>
                <a:latin typeface="Impact"/>
                <a:ea typeface="Impact"/>
                <a:cs typeface="Impact"/>
                <a:sym typeface="Impact"/>
              </a:rPr>
              <a:t>Contar Histórias de Boca (ou oralmente):</a:t>
            </a:r>
            <a:endParaRPr b="0" i="0" sz="3200" u="none" cap="none" strike="noStrike">
              <a:solidFill>
                <a:schemeClr val="lt1"/>
              </a:solidFill>
              <a:latin typeface="Impact"/>
              <a:ea typeface="Impact"/>
              <a:cs typeface="Impact"/>
              <a:sym typeface="Impact"/>
            </a:endParaRPr>
          </a:p>
        </p:txBody>
      </p:sp>
      <p:pic>
        <p:nvPicPr>
          <p:cNvPr id="330" name="Google Shape;330;g126e3632239_2_39"/>
          <p:cNvPicPr preferRelativeResize="0"/>
          <p:nvPr/>
        </p:nvPicPr>
        <p:blipFill rotWithShape="1">
          <a:blip r:embed="rId3">
            <a:alphaModFix/>
          </a:blip>
          <a:srcRect b="0" l="0" r="0" t="0"/>
          <a:stretch/>
        </p:blipFill>
        <p:spPr>
          <a:xfrm>
            <a:off x="9759222" y="771678"/>
            <a:ext cx="1700787" cy="1682499"/>
          </a:xfrm>
          <a:prstGeom prst="rect">
            <a:avLst/>
          </a:prstGeom>
          <a:noFill/>
          <a:ln>
            <a:noFill/>
          </a:ln>
        </p:spPr>
      </p:pic>
      <p:sp>
        <p:nvSpPr>
          <p:cNvPr id="331" name="Google Shape;331;g126e3632239_2_39"/>
          <p:cNvSpPr txBox="1"/>
          <p:nvPr/>
        </p:nvSpPr>
        <p:spPr>
          <a:xfrm>
            <a:off x="1246650" y="1671525"/>
            <a:ext cx="7980300" cy="648000"/>
          </a:xfrm>
          <a:prstGeom prst="rect">
            <a:avLst/>
          </a:prstGeom>
          <a:noFill/>
          <a:ln>
            <a:noFill/>
          </a:ln>
        </p:spPr>
        <p:txBody>
          <a:bodyPr anchorCtr="0" anchor="t" bIns="91425" lIns="91425" spcFirstLastPara="1" rIns="91425" wrap="square" tIns="91425">
            <a:spAutoFit/>
          </a:bodyPr>
          <a:lstStyle/>
          <a:p>
            <a:pPr indent="0" lvl="0" marL="457200" rtl="0" algn="just">
              <a:lnSpc>
                <a:spcPct val="115000"/>
              </a:lnSpc>
              <a:spcBef>
                <a:spcPts val="0"/>
              </a:spcBef>
              <a:spcAft>
                <a:spcPts val="0"/>
              </a:spcAft>
              <a:buNone/>
            </a:pPr>
            <a:r>
              <a:t/>
            </a:r>
            <a:endParaRPr>
              <a:solidFill>
                <a:schemeClr val="dk1"/>
              </a:solidFill>
            </a:endParaRPr>
          </a:p>
          <a:p>
            <a:pPr indent="0" lvl="0" marL="0" rtl="0" algn="l">
              <a:spcBef>
                <a:spcPts val="0"/>
              </a:spcBef>
              <a:spcAft>
                <a:spcPts val="0"/>
              </a:spcAft>
              <a:buNone/>
            </a:pPr>
            <a:r>
              <a:t/>
            </a:r>
            <a:endParaRPr>
              <a:latin typeface="Garamond"/>
              <a:ea typeface="Garamond"/>
              <a:cs typeface="Garamond"/>
              <a:sym typeface="Garamond"/>
            </a:endParaRPr>
          </a:p>
        </p:txBody>
      </p:sp>
      <p:sp>
        <p:nvSpPr>
          <p:cNvPr id="332" name="Google Shape;332;g126e3632239_2_39"/>
          <p:cNvSpPr txBox="1"/>
          <p:nvPr/>
        </p:nvSpPr>
        <p:spPr>
          <a:xfrm>
            <a:off x="831000" y="1672275"/>
            <a:ext cx="88008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500">
              <a:solidFill>
                <a:schemeClr val="dk1"/>
              </a:solidFill>
              <a:latin typeface="Garamond"/>
              <a:ea typeface="Garamond"/>
              <a:cs typeface="Garamond"/>
              <a:sym typeface="Garamond"/>
            </a:endParaRPr>
          </a:p>
          <a:p>
            <a:pPr indent="0" lvl="0" marL="0" rtl="0" algn="l">
              <a:spcBef>
                <a:spcPts val="0"/>
              </a:spcBef>
              <a:spcAft>
                <a:spcPts val="0"/>
              </a:spcAft>
              <a:buNone/>
            </a:pPr>
            <a:r>
              <a:t/>
            </a:r>
            <a:endParaRPr sz="1500">
              <a:latin typeface="Garamond"/>
              <a:ea typeface="Garamond"/>
              <a:cs typeface="Garamond"/>
              <a:sym typeface="Garamond"/>
            </a:endParaRPr>
          </a:p>
        </p:txBody>
      </p:sp>
      <p:sp>
        <p:nvSpPr>
          <p:cNvPr id="333" name="Google Shape;333;g126e3632239_2_39"/>
          <p:cNvSpPr txBox="1"/>
          <p:nvPr/>
        </p:nvSpPr>
        <p:spPr>
          <a:xfrm>
            <a:off x="1928550" y="1975650"/>
            <a:ext cx="7980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Garamond"/>
              <a:ea typeface="Garamond"/>
              <a:cs typeface="Garamond"/>
              <a:sym typeface="Garamond"/>
            </a:endParaRPr>
          </a:p>
        </p:txBody>
      </p:sp>
      <p:sp>
        <p:nvSpPr>
          <p:cNvPr id="334" name="Google Shape;334;g126e3632239_2_39"/>
          <p:cNvSpPr txBox="1"/>
          <p:nvPr/>
        </p:nvSpPr>
        <p:spPr>
          <a:xfrm>
            <a:off x="1246650" y="1564400"/>
            <a:ext cx="8288100" cy="4176600"/>
          </a:xfrm>
          <a:prstGeom prst="rect">
            <a:avLst/>
          </a:prstGeom>
          <a:noFill/>
          <a:ln>
            <a:noFill/>
          </a:ln>
        </p:spPr>
        <p:txBody>
          <a:bodyPr anchorCtr="0" anchor="t" bIns="91425" lIns="91425" spcFirstLastPara="1" rIns="91425" wrap="square" tIns="91425">
            <a:spAutoFit/>
          </a:bodyPr>
          <a:lstStyle/>
          <a:p>
            <a:pPr indent="-349250" lvl="0" marL="457200" rtl="0" algn="just">
              <a:lnSpc>
                <a:spcPct val="115000"/>
              </a:lnSpc>
              <a:spcBef>
                <a:spcPts val="0"/>
              </a:spcBef>
              <a:spcAft>
                <a:spcPts val="0"/>
              </a:spcAft>
              <a:buClr>
                <a:schemeClr val="dk1"/>
              </a:buClr>
              <a:buSzPts val="1900"/>
              <a:buChar char="●"/>
            </a:pPr>
            <a:r>
              <a:rPr lang="pt-BR" sz="1900">
                <a:solidFill>
                  <a:schemeClr val="dk1"/>
                </a:solidFill>
              </a:rPr>
              <a:t>Resgata, atualiza e perpetua a tradição milenar das narrativas orais;</a:t>
            </a:r>
            <a:endParaRPr sz="1900">
              <a:solidFill>
                <a:schemeClr val="dk1"/>
              </a:solidFill>
            </a:endParaRPr>
          </a:p>
          <a:p>
            <a:pPr indent="-349250" lvl="0" marL="457200" rtl="0" algn="just">
              <a:lnSpc>
                <a:spcPct val="115000"/>
              </a:lnSpc>
              <a:spcBef>
                <a:spcPts val="0"/>
              </a:spcBef>
              <a:spcAft>
                <a:spcPts val="0"/>
              </a:spcAft>
              <a:buClr>
                <a:schemeClr val="dk1"/>
              </a:buClr>
              <a:buSzPts val="1900"/>
              <a:buChar char="●"/>
            </a:pPr>
            <a:r>
              <a:rPr lang="pt-BR" sz="1900">
                <a:solidFill>
                  <a:schemeClr val="dk1"/>
                </a:solidFill>
              </a:rPr>
              <a:t>Abarca o compartilhamento de histórias ouvidas, vividas e sentidas;</a:t>
            </a:r>
            <a:endParaRPr sz="1900">
              <a:solidFill>
                <a:schemeClr val="dk1"/>
              </a:solidFill>
            </a:endParaRPr>
          </a:p>
          <a:p>
            <a:pPr indent="-349250" lvl="0" marL="457200" rtl="0" algn="just">
              <a:lnSpc>
                <a:spcPct val="115000"/>
              </a:lnSpc>
              <a:spcBef>
                <a:spcPts val="0"/>
              </a:spcBef>
              <a:spcAft>
                <a:spcPts val="0"/>
              </a:spcAft>
              <a:buClr>
                <a:schemeClr val="dk1"/>
              </a:buClr>
              <a:buSzPts val="1900"/>
              <a:buChar char="●"/>
            </a:pPr>
            <a:r>
              <a:rPr lang="pt-BR" sz="1900">
                <a:solidFill>
                  <a:schemeClr val="dk1"/>
                </a:solidFill>
              </a:rPr>
              <a:t>Envolve o contato visual do contador com sua audiência;</a:t>
            </a:r>
            <a:endParaRPr sz="1900">
              <a:solidFill>
                <a:schemeClr val="dk1"/>
              </a:solidFill>
            </a:endParaRPr>
          </a:p>
          <a:p>
            <a:pPr indent="-349250" lvl="0" marL="457200" rtl="0" algn="just">
              <a:lnSpc>
                <a:spcPct val="115000"/>
              </a:lnSpc>
              <a:spcBef>
                <a:spcPts val="0"/>
              </a:spcBef>
              <a:spcAft>
                <a:spcPts val="0"/>
              </a:spcAft>
              <a:buClr>
                <a:schemeClr val="dk1"/>
              </a:buClr>
              <a:buSzPts val="1900"/>
              <a:buChar char="●"/>
            </a:pPr>
            <a:r>
              <a:rPr lang="pt-BR" sz="1900">
                <a:solidFill>
                  <a:schemeClr val="dk1"/>
                </a:solidFill>
              </a:rPr>
              <a:t>Favorece a exploração de recursos externos;</a:t>
            </a:r>
            <a:endParaRPr sz="1900">
              <a:solidFill>
                <a:schemeClr val="dk1"/>
              </a:solidFill>
            </a:endParaRPr>
          </a:p>
          <a:p>
            <a:pPr indent="-349250" lvl="0" marL="457200" rtl="0" algn="just">
              <a:lnSpc>
                <a:spcPct val="115000"/>
              </a:lnSpc>
              <a:spcBef>
                <a:spcPts val="0"/>
              </a:spcBef>
              <a:spcAft>
                <a:spcPts val="0"/>
              </a:spcAft>
              <a:buClr>
                <a:schemeClr val="dk1"/>
              </a:buClr>
              <a:buSzPts val="1900"/>
              <a:buChar char="●"/>
            </a:pPr>
            <a:r>
              <a:rPr lang="pt-BR" sz="1900">
                <a:solidFill>
                  <a:schemeClr val="dk1"/>
                </a:solidFill>
              </a:rPr>
              <a:t>Possibilita agregar elementos;</a:t>
            </a:r>
            <a:endParaRPr sz="1900">
              <a:solidFill>
                <a:schemeClr val="dk1"/>
              </a:solidFill>
            </a:endParaRPr>
          </a:p>
          <a:p>
            <a:pPr indent="-349250" lvl="0" marL="457200" rtl="0" algn="just">
              <a:lnSpc>
                <a:spcPct val="115000"/>
              </a:lnSpc>
              <a:spcBef>
                <a:spcPts val="0"/>
              </a:spcBef>
              <a:spcAft>
                <a:spcPts val="0"/>
              </a:spcAft>
              <a:buClr>
                <a:schemeClr val="dk1"/>
              </a:buClr>
              <a:buSzPts val="1900"/>
              <a:buChar char="●"/>
            </a:pPr>
            <a:r>
              <a:rPr lang="pt-BR" sz="1900">
                <a:solidFill>
                  <a:schemeClr val="dk1"/>
                </a:solidFill>
              </a:rPr>
              <a:t>Permite inclusão de recursos expressivos; </a:t>
            </a:r>
            <a:endParaRPr sz="1900">
              <a:solidFill>
                <a:schemeClr val="dk1"/>
              </a:solidFill>
            </a:endParaRPr>
          </a:p>
          <a:p>
            <a:pPr indent="-349250" lvl="0" marL="457200" rtl="0" algn="just">
              <a:lnSpc>
                <a:spcPct val="115000"/>
              </a:lnSpc>
              <a:spcBef>
                <a:spcPts val="0"/>
              </a:spcBef>
              <a:spcAft>
                <a:spcPts val="0"/>
              </a:spcAft>
              <a:buClr>
                <a:schemeClr val="dk1"/>
              </a:buClr>
              <a:buSzPts val="1900"/>
              <a:buChar char="●"/>
            </a:pPr>
            <a:r>
              <a:rPr lang="pt-BR" sz="1900">
                <a:solidFill>
                  <a:schemeClr val="dk1"/>
                </a:solidFill>
              </a:rPr>
              <a:t>Dá liberdade de improvisação ao contador;</a:t>
            </a:r>
            <a:endParaRPr sz="1900">
              <a:solidFill>
                <a:schemeClr val="dk1"/>
              </a:solidFill>
            </a:endParaRPr>
          </a:p>
          <a:p>
            <a:pPr indent="-349250" lvl="0" marL="457200" rtl="0" algn="just">
              <a:lnSpc>
                <a:spcPct val="115000"/>
              </a:lnSpc>
              <a:spcBef>
                <a:spcPts val="0"/>
              </a:spcBef>
              <a:spcAft>
                <a:spcPts val="0"/>
              </a:spcAft>
              <a:buClr>
                <a:schemeClr val="dk1"/>
              </a:buClr>
              <a:buSzPts val="1900"/>
              <a:buChar char="●"/>
            </a:pPr>
            <a:r>
              <a:rPr lang="pt-BR" sz="1900">
                <a:solidFill>
                  <a:schemeClr val="dk1"/>
                </a:solidFill>
              </a:rPr>
              <a:t>Abarca a experiência de se deixar guiar pela história e de se produzir imagens únicas;</a:t>
            </a:r>
            <a:endParaRPr sz="1900">
              <a:solidFill>
                <a:schemeClr val="dk1"/>
              </a:solidFill>
            </a:endParaRPr>
          </a:p>
          <a:p>
            <a:pPr indent="-349250" lvl="0" marL="457200" rtl="0" algn="just">
              <a:lnSpc>
                <a:spcPct val="115000"/>
              </a:lnSpc>
              <a:spcBef>
                <a:spcPts val="0"/>
              </a:spcBef>
              <a:spcAft>
                <a:spcPts val="0"/>
              </a:spcAft>
              <a:buClr>
                <a:schemeClr val="dk1"/>
              </a:buClr>
              <a:buSzPts val="1900"/>
              <a:buChar char="●"/>
            </a:pPr>
            <a:r>
              <a:rPr lang="pt-BR" sz="1900">
                <a:solidFill>
                  <a:schemeClr val="dk1"/>
                </a:solidFill>
              </a:rPr>
              <a:t>Provoca e pode acolher reações do público;</a:t>
            </a:r>
            <a:endParaRPr sz="1900">
              <a:solidFill>
                <a:schemeClr val="dk1"/>
              </a:solidFill>
            </a:endParaRPr>
          </a:p>
          <a:p>
            <a:pPr indent="-349250" lvl="0" marL="457200" rtl="0" algn="just">
              <a:lnSpc>
                <a:spcPct val="115000"/>
              </a:lnSpc>
              <a:spcBef>
                <a:spcPts val="0"/>
              </a:spcBef>
              <a:spcAft>
                <a:spcPts val="0"/>
              </a:spcAft>
              <a:buClr>
                <a:schemeClr val="dk1"/>
              </a:buClr>
              <a:buSzPts val="1900"/>
              <a:buChar char="●"/>
            </a:pPr>
            <a:r>
              <a:rPr lang="pt-BR" sz="1900">
                <a:solidFill>
                  <a:schemeClr val="dk1"/>
                </a:solidFill>
              </a:rPr>
              <a:t>Estimula a leitura, enriquece o vocabulário, incita a recontação;</a:t>
            </a:r>
            <a:endParaRPr sz="1900">
              <a:solidFill>
                <a:schemeClr val="dk1"/>
              </a:solidFill>
            </a:endParaRPr>
          </a:p>
          <a:p>
            <a:pPr indent="-349250" lvl="0" marL="457200" rtl="0" algn="just">
              <a:lnSpc>
                <a:spcPct val="115000"/>
              </a:lnSpc>
              <a:spcBef>
                <a:spcPts val="0"/>
              </a:spcBef>
              <a:spcAft>
                <a:spcPts val="0"/>
              </a:spcAft>
              <a:buClr>
                <a:schemeClr val="dk1"/>
              </a:buClr>
              <a:buSzPts val="1900"/>
              <a:buChar char="●"/>
            </a:pPr>
            <a:r>
              <a:rPr lang="pt-BR" sz="1900">
                <a:solidFill>
                  <a:schemeClr val="dk1"/>
                </a:solidFill>
              </a:rPr>
              <a:t>Favorece a criação de histórias autorais.</a:t>
            </a:r>
            <a:endParaRPr sz="1900">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pic>
        <p:nvPicPr>
          <p:cNvPr id="166" name="Google Shape;166;p2"/>
          <p:cNvPicPr preferRelativeResize="0"/>
          <p:nvPr/>
        </p:nvPicPr>
        <p:blipFill rotWithShape="1">
          <a:blip r:embed="rId3">
            <a:alphaModFix/>
          </a:blip>
          <a:srcRect b="0" l="0" r="0" t="0"/>
          <a:stretch/>
        </p:blipFill>
        <p:spPr>
          <a:xfrm>
            <a:off x="9830701" y="738006"/>
            <a:ext cx="1700787" cy="1682499"/>
          </a:xfrm>
          <a:prstGeom prst="rect">
            <a:avLst/>
          </a:prstGeom>
          <a:noFill/>
          <a:ln>
            <a:noFill/>
          </a:ln>
        </p:spPr>
      </p:pic>
      <p:sp>
        <p:nvSpPr>
          <p:cNvPr id="167" name="Google Shape;167;p2"/>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pt-BR"/>
              <a:t>2</a:t>
            </a:r>
            <a:endParaRPr/>
          </a:p>
        </p:txBody>
      </p:sp>
      <p:sp>
        <p:nvSpPr>
          <p:cNvPr id="168" name="Google Shape;168;p2"/>
          <p:cNvSpPr/>
          <p:nvPr/>
        </p:nvSpPr>
        <p:spPr>
          <a:xfrm>
            <a:off x="10027138" y="6488668"/>
            <a:ext cx="1570892" cy="276999"/>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i="1" lang="pt-BR" sz="1200" u="none" cap="none" strike="noStrike">
                <a:solidFill>
                  <a:schemeClr val="dk1"/>
                </a:solidFill>
                <a:latin typeface="Calibri"/>
                <a:ea typeface="Calibri"/>
                <a:cs typeface="Calibri"/>
                <a:sym typeface="Calibri"/>
              </a:rPr>
              <a:t>www.sinpeem.com.br</a:t>
            </a:r>
            <a:endParaRPr/>
          </a:p>
        </p:txBody>
      </p:sp>
      <p:sp>
        <p:nvSpPr>
          <p:cNvPr id="169" name="Google Shape;169;p2"/>
          <p:cNvSpPr/>
          <p:nvPr/>
        </p:nvSpPr>
        <p:spPr>
          <a:xfrm>
            <a:off x="1246649" y="789716"/>
            <a:ext cx="8381905" cy="598424"/>
          </a:xfrm>
          <a:prstGeom prst="rect">
            <a:avLst/>
          </a:prstGeom>
          <a:solidFill>
            <a:schemeClr val="dk1"/>
          </a:solidFill>
          <a:ln cap="flat"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pt-BR" sz="3200">
                <a:solidFill>
                  <a:schemeClr val="lt1"/>
                </a:solidFill>
                <a:latin typeface="Impact"/>
                <a:ea typeface="Impact"/>
                <a:cs typeface="Impact"/>
                <a:sym typeface="Impact"/>
              </a:rPr>
              <a:t>Apresentação: Flor de Canela (Domínio Público)</a:t>
            </a:r>
            <a:endParaRPr b="0" i="0" sz="3200" u="none" cap="none" strike="noStrike">
              <a:solidFill>
                <a:schemeClr val="lt1"/>
              </a:solidFill>
              <a:latin typeface="Impact"/>
              <a:ea typeface="Impact"/>
              <a:cs typeface="Impact"/>
              <a:sym typeface="Impact"/>
            </a:endParaRPr>
          </a:p>
        </p:txBody>
      </p:sp>
      <p:sp>
        <p:nvSpPr>
          <p:cNvPr id="170" name="Google Shape;170;p2"/>
          <p:cNvSpPr txBox="1"/>
          <p:nvPr/>
        </p:nvSpPr>
        <p:spPr>
          <a:xfrm>
            <a:off x="1182900" y="2745050"/>
            <a:ext cx="4913100" cy="32631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Clr>
                <a:schemeClr val="dk1"/>
              </a:buClr>
              <a:buSzPts val="1100"/>
              <a:buFont typeface="Arial"/>
              <a:buNone/>
            </a:pPr>
            <a:r>
              <a:rPr i="1" lang="pt-BR" sz="1600">
                <a:solidFill>
                  <a:schemeClr val="dk1"/>
                </a:solidFill>
              </a:rPr>
              <a:t>Ó criança entrai na roda, tira o seu par pra dançar </a:t>
            </a:r>
            <a:endParaRPr i="1" sz="1600">
              <a:solidFill>
                <a:schemeClr val="dk1"/>
              </a:solidFill>
            </a:endParaRPr>
          </a:p>
          <a:p>
            <a:pPr indent="0" lvl="0" marL="0" rtl="0" algn="just">
              <a:lnSpc>
                <a:spcPct val="115000"/>
              </a:lnSpc>
              <a:spcBef>
                <a:spcPts val="0"/>
              </a:spcBef>
              <a:spcAft>
                <a:spcPts val="0"/>
              </a:spcAft>
              <a:buClr>
                <a:schemeClr val="dk1"/>
              </a:buClr>
              <a:buSzPts val="1100"/>
              <a:buFont typeface="Arial"/>
              <a:buNone/>
            </a:pPr>
            <a:br>
              <a:rPr i="1" lang="pt-BR" sz="1600">
                <a:solidFill>
                  <a:schemeClr val="dk1"/>
                </a:solidFill>
              </a:rPr>
            </a:br>
            <a:r>
              <a:rPr i="1" lang="pt-BR" sz="1600">
                <a:solidFill>
                  <a:schemeClr val="dk1"/>
                </a:solidFill>
              </a:rPr>
              <a:t>E agora, roda ela, ela é moça, ela é flor de canela </a:t>
            </a:r>
            <a:endParaRPr i="1" sz="1600">
              <a:solidFill>
                <a:schemeClr val="dk1"/>
              </a:solidFill>
            </a:endParaRPr>
          </a:p>
          <a:p>
            <a:pPr indent="0" lvl="0" marL="0" rtl="0" algn="just">
              <a:lnSpc>
                <a:spcPct val="115000"/>
              </a:lnSpc>
              <a:spcBef>
                <a:spcPts val="0"/>
              </a:spcBef>
              <a:spcAft>
                <a:spcPts val="0"/>
              </a:spcAft>
              <a:buClr>
                <a:schemeClr val="dk1"/>
              </a:buClr>
              <a:buSzPts val="1100"/>
              <a:buFont typeface="Arial"/>
              <a:buNone/>
            </a:pPr>
            <a:r>
              <a:t/>
            </a:r>
            <a:endParaRPr i="1" sz="1600">
              <a:solidFill>
                <a:schemeClr val="dk1"/>
              </a:solidFill>
            </a:endParaRPr>
          </a:p>
          <a:p>
            <a:pPr indent="0" lvl="0" marL="0" rtl="0" algn="just">
              <a:lnSpc>
                <a:spcPct val="115000"/>
              </a:lnSpc>
              <a:spcBef>
                <a:spcPts val="0"/>
              </a:spcBef>
              <a:spcAft>
                <a:spcPts val="0"/>
              </a:spcAft>
              <a:buClr>
                <a:schemeClr val="dk1"/>
              </a:buClr>
              <a:buSzPts val="1100"/>
              <a:buFont typeface="Arial"/>
              <a:buNone/>
            </a:pPr>
            <a:r>
              <a:rPr i="1" lang="pt-BR" sz="1600">
                <a:solidFill>
                  <a:schemeClr val="dk1"/>
                </a:solidFill>
              </a:rPr>
              <a:t>Ó criança entrai na roda, tira o seu par pra dançar</a:t>
            </a:r>
            <a:endParaRPr i="1" sz="1600">
              <a:solidFill>
                <a:schemeClr val="dk1"/>
              </a:solidFill>
            </a:endParaRPr>
          </a:p>
          <a:p>
            <a:pPr indent="0" lvl="0" marL="0" rtl="0" algn="just">
              <a:lnSpc>
                <a:spcPct val="115000"/>
              </a:lnSpc>
              <a:spcBef>
                <a:spcPts val="0"/>
              </a:spcBef>
              <a:spcAft>
                <a:spcPts val="0"/>
              </a:spcAft>
              <a:buClr>
                <a:schemeClr val="dk1"/>
              </a:buClr>
              <a:buSzPts val="1100"/>
              <a:buFont typeface="Arial"/>
              <a:buNone/>
            </a:pPr>
            <a:br>
              <a:rPr i="1" lang="pt-BR" sz="1600">
                <a:solidFill>
                  <a:schemeClr val="dk1"/>
                </a:solidFill>
              </a:rPr>
            </a:br>
            <a:r>
              <a:rPr i="1" lang="pt-BR" sz="1600">
                <a:solidFill>
                  <a:schemeClr val="dk1"/>
                </a:solidFill>
              </a:rPr>
              <a:t>E agora, roda ela, ela é moça, ela é flor de canela </a:t>
            </a:r>
            <a:endParaRPr i="1" sz="1600">
              <a:solidFill>
                <a:schemeClr val="dk1"/>
              </a:solidFill>
            </a:endParaRPr>
          </a:p>
          <a:p>
            <a:pPr indent="0" lvl="0" marL="0" rtl="0" algn="just">
              <a:lnSpc>
                <a:spcPct val="115000"/>
              </a:lnSpc>
              <a:spcBef>
                <a:spcPts val="0"/>
              </a:spcBef>
              <a:spcAft>
                <a:spcPts val="0"/>
              </a:spcAft>
              <a:buClr>
                <a:schemeClr val="dk1"/>
              </a:buClr>
              <a:buSzPts val="1100"/>
              <a:buFont typeface="Arial"/>
              <a:buNone/>
            </a:pPr>
            <a:r>
              <a:t/>
            </a:r>
            <a:endParaRPr i="1" sz="1600">
              <a:solidFill>
                <a:schemeClr val="dk1"/>
              </a:solidFill>
            </a:endParaRPr>
          </a:p>
          <a:p>
            <a:pPr indent="0" lvl="0" marL="0" rtl="0" algn="just">
              <a:lnSpc>
                <a:spcPct val="115000"/>
              </a:lnSpc>
              <a:spcBef>
                <a:spcPts val="0"/>
              </a:spcBef>
              <a:spcAft>
                <a:spcPts val="0"/>
              </a:spcAft>
              <a:buClr>
                <a:schemeClr val="dk1"/>
              </a:buClr>
              <a:buSzPts val="1100"/>
              <a:buFont typeface="Arial"/>
              <a:buNone/>
            </a:pPr>
            <a:r>
              <a:rPr i="1" lang="pt-BR" sz="1600">
                <a:solidFill>
                  <a:schemeClr val="dk1"/>
                </a:solidFill>
              </a:rPr>
              <a:t>Quem não sabe não vai lá, quem não sabe não vai lá </a:t>
            </a:r>
            <a:endParaRPr i="1" sz="1600">
              <a:solidFill>
                <a:schemeClr val="dk1"/>
              </a:solidFill>
            </a:endParaRPr>
          </a:p>
          <a:p>
            <a:pPr indent="0" lvl="0" marL="0" rtl="0" algn="just">
              <a:lnSpc>
                <a:spcPct val="115000"/>
              </a:lnSpc>
              <a:spcBef>
                <a:spcPts val="0"/>
              </a:spcBef>
              <a:spcAft>
                <a:spcPts val="0"/>
              </a:spcAft>
              <a:buClr>
                <a:schemeClr val="dk1"/>
              </a:buClr>
              <a:buSzPts val="1100"/>
              <a:buFont typeface="Arial"/>
              <a:buNone/>
            </a:pPr>
            <a:r>
              <a:rPr i="1" lang="pt-BR" sz="1600">
                <a:solidFill>
                  <a:schemeClr val="dk1"/>
                </a:solidFill>
              </a:rPr>
              <a:t>Porque vai se envergonhar </a:t>
            </a:r>
            <a:endParaRPr sz="1600">
              <a:solidFill>
                <a:schemeClr val="dk1"/>
              </a:solidFill>
              <a:latin typeface="Garamond"/>
              <a:ea typeface="Garamond"/>
              <a:cs typeface="Garamond"/>
              <a:sym typeface="Garamond"/>
            </a:endParaRPr>
          </a:p>
        </p:txBody>
      </p:sp>
      <p:pic>
        <p:nvPicPr>
          <p:cNvPr id="171" name="Google Shape;171;p2"/>
          <p:cNvPicPr preferRelativeResize="0"/>
          <p:nvPr/>
        </p:nvPicPr>
        <p:blipFill>
          <a:blip r:embed="rId4">
            <a:alphaModFix/>
          </a:blip>
          <a:stretch>
            <a:fillRect/>
          </a:stretch>
        </p:blipFill>
        <p:spPr>
          <a:xfrm>
            <a:off x="6259653" y="2745045"/>
            <a:ext cx="4913200" cy="276368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g126e3632239_1_25"/>
          <p:cNvSpPr txBox="1"/>
          <p:nvPr>
            <p:ph idx="12" type="sldNum"/>
          </p:nvPr>
        </p:nvSpPr>
        <p:spPr>
          <a:xfrm>
            <a:off x="10353901" y="5969000"/>
            <a:ext cx="542700" cy="2793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pic>
        <p:nvPicPr>
          <p:cNvPr id="340" name="Google Shape;340;g126e3632239_1_25"/>
          <p:cNvPicPr preferRelativeResize="0"/>
          <p:nvPr/>
        </p:nvPicPr>
        <p:blipFill rotWithShape="1">
          <a:blip r:embed="rId3">
            <a:alphaModFix/>
          </a:blip>
          <a:srcRect b="0" l="0" r="0" t="0"/>
          <a:stretch/>
        </p:blipFill>
        <p:spPr>
          <a:xfrm>
            <a:off x="9712332" y="779493"/>
            <a:ext cx="1700787" cy="1682499"/>
          </a:xfrm>
          <a:prstGeom prst="rect">
            <a:avLst/>
          </a:prstGeom>
          <a:noFill/>
          <a:ln>
            <a:noFill/>
          </a:ln>
        </p:spPr>
      </p:pic>
      <p:sp>
        <p:nvSpPr>
          <p:cNvPr id="341" name="Google Shape;341;g126e3632239_1_25"/>
          <p:cNvSpPr/>
          <p:nvPr/>
        </p:nvSpPr>
        <p:spPr>
          <a:xfrm>
            <a:off x="10027138" y="6488668"/>
            <a:ext cx="1570800" cy="2769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0" i="1" lang="pt-BR" sz="1200" u="none" cap="none" strike="noStrike">
                <a:solidFill>
                  <a:schemeClr val="dk1"/>
                </a:solidFill>
                <a:latin typeface="Calibri"/>
                <a:ea typeface="Calibri"/>
                <a:cs typeface="Calibri"/>
                <a:sym typeface="Calibri"/>
              </a:rPr>
              <a:t>www.sinpeem.com.br</a:t>
            </a:r>
            <a:endParaRPr/>
          </a:p>
        </p:txBody>
      </p:sp>
      <p:sp>
        <p:nvSpPr>
          <p:cNvPr id="342" name="Google Shape;342;g126e3632239_1_25"/>
          <p:cNvSpPr txBox="1"/>
          <p:nvPr/>
        </p:nvSpPr>
        <p:spPr>
          <a:xfrm>
            <a:off x="1005350" y="1104650"/>
            <a:ext cx="4609800" cy="4293000"/>
          </a:xfrm>
          <a:prstGeom prst="rect">
            <a:avLst/>
          </a:prstGeom>
          <a:noFill/>
          <a:ln>
            <a:noFill/>
          </a:ln>
        </p:spPr>
        <p:txBody>
          <a:bodyPr anchorCtr="0" anchor="t" bIns="45700" lIns="91425" spcFirstLastPara="1" rIns="91425" wrap="square" tIns="45700">
            <a:noAutofit/>
          </a:bodyPr>
          <a:lstStyle/>
          <a:p>
            <a:pPr indent="0" lvl="0" marL="0" rtl="0" algn="just">
              <a:lnSpc>
                <a:spcPct val="115000"/>
              </a:lnSpc>
              <a:spcBef>
                <a:spcPts val="0"/>
              </a:spcBef>
              <a:spcAft>
                <a:spcPts val="0"/>
              </a:spcAft>
              <a:buClr>
                <a:schemeClr val="dk1"/>
              </a:buClr>
              <a:buSzPts val="1100"/>
              <a:buFont typeface="Arial"/>
              <a:buNone/>
            </a:pPr>
            <a:r>
              <a:rPr i="1" lang="pt-BR" sz="2100">
                <a:solidFill>
                  <a:schemeClr val="dk1"/>
                </a:solidFill>
              </a:rPr>
              <a:t>“</a:t>
            </a:r>
            <a:r>
              <a:rPr i="1" lang="pt-BR" sz="2100">
                <a:solidFill>
                  <a:schemeClr val="dk1"/>
                </a:solidFill>
              </a:rPr>
              <a:t>É preciso deixar claro que a experiência de ouvir histórias já se completa em si mesma. Não se trata de contar um conto com a finalidade de propor alguma brincadeira, um desenho, uma dramatização. (...) De qualquer forma, é fundamental que o educador desenvolva uma escuta sensível para as narrativas das crianças e as brincadeiras que emergem a partir da experiência de ouvir histórias"</a:t>
            </a:r>
            <a:endParaRPr i="1" sz="2100">
              <a:solidFill>
                <a:schemeClr val="dk1"/>
              </a:solidFill>
            </a:endParaRPr>
          </a:p>
          <a:p>
            <a:pPr indent="0" lvl="0" marL="0" rtl="0" algn="r">
              <a:lnSpc>
                <a:spcPct val="115000"/>
              </a:lnSpc>
              <a:spcBef>
                <a:spcPts val="0"/>
              </a:spcBef>
              <a:spcAft>
                <a:spcPts val="0"/>
              </a:spcAft>
              <a:buClr>
                <a:schemeClr val="dk1"/>
              </a:buClr>
              <a:buSzPts val="1100"/>
              <a:buFont typeface="Arial"/>
              <a:buNone/>
            </a:pPr>
            <a:r>
              <a:rPr lang="pt-BR" sz="1800">
                <a:solidFill>
                  <a:schemeClr val="dk1"/>
                </a:solidFill>
              </a:rPr>
              <a:t>(VELASCO, 2018, p. 105) </a:t>
            </a:r>
            <a:endParaRPr sz="1800">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pt-BR" sz="2100">
                <a:solidFill>
                  <a:schemeClr val="dk1"/>
                </a:solidFill>
              </a:rPr>
              <a:t>                                                                        </a:t>
            </a:r>
            <a:r>
              <a:rPr lang="pt-BR" sz="1100">
                <a:solidFill>
                  <a:schemeClr val="dk1"/>
                </a:solidFill>
              </a:rPr>
              <a:t>"</a:t>
            </a:r>
            <a:endParaRPr sz="1100">
              <a:solidFill>
                <a:schemeClr val="dk1"/>
              </a:solidFill>
            </a:endParaRPr>
          </a:p>
        </p:txBody>
      </p:sp>
      <p:pic>
        <p:nvPicPr>
          <p:cNvPr id="343" name="Google Shape;343;g126e3632239_1_25"/>
          <p:cNvPicPr preferRelativeResize="0"/>
          <p:nvPr/>
        </p:nvPicPr>
        <p:blipFill>
          <a:blip r:embed="rId4">
            <a:alphaModFix/>
          </a:blip>
          <a:stretch>
            <a:fillRect/>
          </a:stretch>
        </p:blipFill>
        <p:spPr>
          <a:xfrm>
            <a:off x="6378500" y="2601343"/>
            <a:ext cx="4197076" cy="2796307"/>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g126e3632239_0_24"/>
          <p:cNvSpPr txBox="1"/>
          <p:nvPr>
            <p:ph idx="12" type="sldNum"/>
          </p:nvPr>
        </p:nvSpPr>
        <p:spPr>
          <a:xfrm>
            <a:off x="10353901" y="5969000"/>
            <a:ext cx="542700" cy="2793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
        <p:nvSpPr>
          <p:cNvPr id="349" name="Google Shape;349;g126e3632239_0_24"/>
          <p:cNvSpPr/>
          <p:nvPr/>
        </p:nvSpPr>
        <p:spPr>
          <a:xfrm>
            <a:off x="1246649" y="771678"/>
            <a:ext cx="8288100" cy="598500"/>
          </a:xfrm>
          <a:prstGeom prst="rect">
            <a:avLst/>
          </a:prstGeom>
          <a:solidFill>
            <a:schemeClr val="dk1"/>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None/>
            </a:pPr>
            <a:r>
              <a:rPr lang="pt-BR" sz="3200">
                <a:solidFill>
                  <a:schemeClr val="lt1"/>
                </a:solidFill>
                <a:latin typeface="Impact"/>
                <a:ea typeface="Impact"/>
                <a:cs typeface="Impact"/>
                <a:sym typeface="Impact"/>
              </a:rPr>
              <a:t>O Simbólico nas Histórias Tradicionais</a:t>
            </a:r>
            <a:endParaRPr b="0" i="0" sz="3200" u="none" cap="none" strike="noStrike">
              <a:solidFill>
                <a:schemeClr val="lt1"/>
              </a:solidFill>
              <a:latin typeface="Impact"/>
              <a:ea typeface="Impact"/>
              <a:cs typeface="Impact"/>
              <a:sym typeface="Impact"/>
            </a:endParaRPr>
          </a:p>
        </p:txBody>
      </p:sp>
      <p:pic>
        <p:nvPicPr>
          <p:cNvPr id="350" name="Google Shape;350;g126e3632239_0_24"/>
          <p:cNvPicPr preferRelativeResize="0"/>
          <p:nvPr/>
        </p:nvPicPr>
        <p:blipFill rotWithShape="1">
          <a:blip r:embed="rId3">
            <a:alphaModFix/>
          </a:blip>
          <a:srcRect b="0" l="0" r="0" t="0"/>
          <a:stretch/>
        </p:blipFill>
        <p:spPr>
          <a:xfrm>
            <a:off x="9759222" y="771678"/>
            <a:ext cx="1700787" cy="1682499"/>
          </a:xfrm>
          <a:prstGeom prst="rect">
            <a:avLst/>
          </a:prstGeom>
          <a:noFill/>
          <a:ln>
            <a:noFill/>
          </a:ln>
        </p:spPr>
      </p:pic>
      <p:sp>
        <p:nvSpPr>
          <p:cNvPr id="351" name="Google Shape;351;g126e3632239_0_24"/>
          <p:cNvSpPr txBox="1"/>
          <p:nvPr/>
        </p:nvSpPr>
        <p:spPr>
          <a:xfrm>
            <a:off x="1246650" y="1671525"/>
            <a:ext cx="7980300" cy="648000"/>
          </a:xfrm>
          <a:prstGeom prst="rect">
            <a:avLst/>
          </a:prstGeom>
          <a:noFill/>
          <a:ln>
            <a:noFill/>
          </a:ln>
        </p:spPr>
        <p:txBody>
          <a:bodyPr anchorCtr="0" anchor="t" bIns="91425" lIns="91425" spcFirstLastPara="1" rIns="91425" wrap="square" tIns="91425">
            <a:spAutoFit/>
          </a:bodyPr>
          <a:lstStyle/>
          <a:p>
            <a:pPr indent="0" lvl="0" marL="457200" rtl="0" algn="just">
              <a:lnSpc>
                <a:spcPct val="115000"/>
              </a:lnSpc>
              <a:spcBef>
                <a:spcPts val="0"/>
              </a:spcBef>
              <a:spcAft>
                <a:spcPts val="0"/>
              </a:spcAft>
              <a:buNone/>
            </a:pPr>
            <a:r>
              <a:t/>
            </a:r>
            <a:endParaRPr>
              <a:solidFill>
                <a:schemeClr val="dk1"/>
              </a:solidFill>
            </a:endParaRPr>
          </a:p>
          <a:p>
            <a:pPr indent="0" lvl="0" marL="0" rtl="0" algn="l">
              <a:spcBef>
                <a:spcPts val="0"/>
              </a:spcBef>
              <a:spcAft>
                <a:spcPts val="0"/>
              </a:spcAft>
              <a:buNone/>
            </a:pPr>
            <a:r>
              <a:t/>
            </a:r>
            <a:endParaRPr>
              <a:latin typeface="Garamond"/>
              <a:ea typeface="Garamond"/>
              <a:cs typeface="Garamond"/>
              <a:sym typeface="Garamond"/>
            </a:endParaRPr>
          </a:p>
        </p:txBody>
      </p:sp>
      <p:sp>
        <p:nvSpPr>
          <p:cNvPr id="352" name="Google Shape;352;g126e3632239_0_24"/>
          <p:cNvSpPr txBox="1"/>
          <p:nvPr/>
        </p:nvSpPr>
        <p:spPr>
          <a:xfrm>
            <a:off x="1246650" y="1671525"/>
            <a:ext cx="103230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500">
              <a:solidFill>
                <a:schemeClr val="dk1"/>
              </a:solidFill>
              <a:latin typeface="Garamond"/>
              <a:ea typeface="Garamond"/>
              <a:cs typeface="Garamond"/>
              <a:sym typeface="Garamond"/>
            </a:endParaRPr>
          </a:p>
          <a:p>
            <a:pPr indent="0" lvl="0" marL="0" rtl="0" algn="l">
              <a:spcBef>
                <a:spcPts val="0"/>
              </a:spcBef>
              <a:spcAft>
                <a:spcPts val="0"/>
              </a:spcAft>
              <a:buNone/>
            </a:pPr>
            <a:r>
              <a:t/>
            </a:r>
            <a:endParaRPr sz="1500">
              <a:latin typeface="Garamond"/>
              <a:ea typeface="Garamond"/>
              <a:cs typeface="Garamond"/>
              <a:sym typeface="Garamond"/>
            </a:endParaRPr>
          </a:p>
        </p:txBody>
      </p:sp>
      <p:sp>
        <p:nvSpPr>
          <p:cNvPr id="353" name="Google Shape;353;g126e3632239_0_24"/>
          <p:cNvSpPr txBox="1"/>
          <p:nvPr/>
        </p:nvSpPr>
        <p:spPr>
          <a:xfrm>
            <a:off x="1246550" y="1671525"/>
            <a:ext cx="8288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Garamond"/>
              <a:ea typeface="Garamond"/>
              <a:cs typeface="Garamond"/>
              <a:sym typeface="Garamond"/>
            </a:endParaRPr>
          </a:p>
        </p:txBody>
      </p:sp>
      <p:sp>
        <p:nvSpPr>
          <p:cNvPr id="354" name="Google Shape;354;g126e3632239_0_24"/>
          <p:cNvSpPr txBox="1"/>
          <p:nvPr/>
        </p:nvSpPr>
        <p:spPr>
          <a:xfrm>
            <a:off x="1246550" y="1580250"/>
            <a:ext cx="8288100" cy="4473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t-BR">
                <a:solidFill>
                  <a:schemeClr val="dk1"/>
                </a:solidFill>
              </a:rPr>
              <a:t>Gislayne Matos </a:t>
            </a:r>
            <a:r>
              <a:rPr lang="pt-BR">
                <a:solidFill>
                  <a:schemeClr val="dk1"/>
                </a:solidFill>
              </a:rPr>
              <a:t>- Duas perspectivas na visão de mundo:</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pt-BR" u="sng">
                <a:solidFill>
                  <a:schemeClr val="dk1"/>
                </a:solidFill>
              </a:rPr>
              <a:t>Perspectiva horizontal</a:t>
            </a:r>
            <a:r>
              <a:rPr lang="pt-BR">
                <a:solidFill>
                  <a:schemeClr val="dk1"/>
                </a:solidFill>
              </a:rPr>
              <a:t>: conhecimento científico, empírico;</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pt-BR" u="sng">
                <a:solidFill>
                  <a:schemeClr val="dk1"/>
                </a:solidFill>
              </a:rPr>
              <a:t>Perspectiva vertical</a:t>
            </a:r>
            <a:r>
              <a:rPr lang="pt-BR">
                <a:solidFill>
                  <a:schemeClr val="dk1"/>
                </a:solidFill>
              </a:rPr>
              <a:t>: conhecimento analógico, simbólico - diversas possibilidades de entendimento para um mesmo conto;</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pt-BR">
                <a:solidFill>
                  <a:schemeClr val="dk1"/>
                </a:solidFill>
              </a:rPr>
              <a:t>Kaka Werá</a:t>
            </a:r>
            <a:r>
              <a:rPr lang="pt-BR">
                <a:solidFill>
                  <a:schemeClr val="dk1"/>
                </a:solidFill>
              </a:rPr>
              <a:t> -</a:t>
            </a:r>
            <a:r>
              <a:rPr lang="pt-BR">
                <a:solidFill>
                  <a:schemeClr val="dk1"/>
                </a:solidFill>
              </a:rPr>
              <a:t> primeiros contadores de história - nível de consciência mais íntegro, 03 aspectos:</a:t>
            </a:r>
            <a:endParaRPr>
              <a:solidFill>
                <a:schemeClr val="dk1"/>
              </a:solidFill>
            </a:endParaRPr>
          </a:p>
          <a:p>
            <a:pPr indent="-317500" lvl="0" marL="457200" rtl="0" algn="l">
              <a:spcBef>
                <a:spcPts val="0"/>
              </a:spcBef>
              <a:spcAft>
                <a:spcPts val="0"/>
              </a:spcAft>
              <a:buClr>
                <a:schemeClr val="dk1"/>
              </a:buClr>
              <a:buSzPts val="1400"/>
              <a:buChar char="●"/>
            </a:pPr>
            <a:r>
              <a:rPr lang="pt-BR">
                <a:solidFill>
                  <a:schemeClr val="dk1"/>
                </a:solidFill>
              </a:rPr>
              <a:t>espiritual;</a:t>
            </a:r>
            <a:endParaRPr>
              <a:solidFill>
                <a:schemeClr val="dk1"/>
              </a:solidFill>
            </a:endParaRPr>
          </a:p>
          <a:p>
            <a:pPr indent="-317500" lvl="0" marL="457200" rtl="0" algn="l">
              <a:spcBef>
                <a:spcPts val="0"/>
              </a:spcBef>
              <a:spcAft>
                <a:spcPts val="0"/>
              </a:spcAft>
              <a:buClr>
                <a:schemeClr val="dk1"/>
              </a:buClr>
              <a:buSzPts val="1400"/>
              <a:buChar char="●"/>
            </a:pPr>
            <a:r>
              <a:rPr lang="pt-BR">
                <a:solidFill>
                  <a:schemeClr val="dk1"/>
                </a:solidFill>
              </a:rPr>
              <a:t>psicológico</a:t>
            </a:r>
            <a:r>
              <a:rPr lang="pt-BR">
                <a:solidFill>
                  <a:schemeClr val="dk1"/>
                </a:solidFill>
              </a:rPr>
              <a:t>;</a:t>
            </a:r>
            <a:endParaRPr>
              <a:solidFill>
                <a:schemeClr val="dk1"/>
              </a:solidFill>
            </a:endParaRPr>
          </a:p>
          <a:p>
            <a:pPr indent="-317500" lvl="0" marL="457200" rtl="0" algn="l">
              <a:spcBef>
                <a:spcPts val="0"/>
              </a:spcBef>
              <a:spcAft>
                <a:spcPts val="0"/>
              </a:spcAft>
              <a:buClr>
                <a:schemeClr val="dk1"/>
              </a:buClr>
              <a:buSzPts val="1400"/>
              <a:buChar char="●"/>
            </a:pPr>
            <a:r>
              <a:rPr lang="pt-BR">
                <a:solidFill>
                  <a:schemeClr val="dk1"/>
                </a:solidFill>
              </a:rPr>
              <a:t>material.</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just">
              <a:lnSpc>
                <a:spcPct val="115000"/>
              </a:lnSpc>
              <a:spcBef>
                <a:spcPts val="0"/>
              </a:spcBef>
              <a:spcAft>
                <a:spcPts val="0"/>
              </a:spcAft>
              <a:buNone/>
            </a:pPr>
            <a:r>
              <a:rPr i="1" lang="pt-BR">
                <a:solidFill>
                  <a:schemeClr val="dk1"/>
                </a:solidFill>
              </a:rPr>
              <a:t>"Os antigos narradores, criadores dos contos, quando queriam transmitir uma informação, a faziam considerando esses três aspectos, além do aspecto exterior. Com o passar dos tempos, a sociedade foi se tornando mais material, menos espiritual, o que explica o apego aos aspectos menos profundos da história. Há dificuldade de ter nível de compreensão e leitura na dimensão psicológica e ainda mais na dimensão espiritual." </a:t>
            </a:r>
            <a:endParaRPr i="1">
              <a:solidFill>
                <a:schemeClr val="dk1"/>
              </a:solidFill>
            </a:endParaRPr>
          </a:p>
          <a:p>
            <a:pPr indent="0" lvl="0" marL="0" rtl="0" algn="r">
              <a:lnSpc>
                <a:spcPct val="115000"/>
              </a:lnSpc>
              <a:spcBef>
                <a:spcPts val="0"/>
              </a:spcBef>
              <a:spcAft>
                <a:spcPts val="0"/>
              </a:spcAft>
              <a:buClr>
                <a:schemeClr val="dk1"/>
              </a:buClr>
              <a:buSzPts val="1100"/>
              <a:buFont typeface="Arial"/>
              <a:buNone/>
            </a:pPr>
            <a:r>
              <a:rPr lang="pt-BR">
                <a:solidFill>
                  <a:schemeClr val="dk1"/>
                </a:solidFill>
              </a:rPr>
              <a:t>(WERÁ, 2021)</a:t>
            </a:r>
            <a:endParaRPr>
              <a:solidFill>
                <a:schemeClr val="dk1"/>
              </a:solidFill>
            </a:endParaRPr>
          </a:p>
          <a:p>
            <a:pPr indent="0" lvl="0" marL="0" rtl="0" algn="l">
              <a:spcBef>
                <a:spcPts val="0"/>
              </a:spcBef>
              <a:spcAft>
                <a:spcPts val="0"/>
              </a:spcAft>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g126e3632239_0_50"/>
          <p:cNvSpPr txBox="1"/>
          <p:nvPr>
            <p:ph idx="12" type="sldNum"/>
          </p:nvPr>
        </p:nvSpPr>
        <p:spPr>
          <a:xfrm>
            <a:off x="10353901" y="5969000"/>
            <a:ext cx="542700" cy="2793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pic>
        <p:nvPicPr>
          <p:cNvPr id="360" name="Google Shape;360;g126e3632239_0_50"/>
          <p:cNvPicPr preferRelativeResize="0"/>
          <p:nvPr/>
        </p:nvPicPr>
        <p:blipFill rotWithShape="1">
          <a:blip r:embed="rId3">
            <a:alphaModFix/>
          </a:blip>
          <a:srcRect b="0" l="0" r="0" t="0"/>
          <a:stretch/>
        </p:blipFill>
        <p:spPr>
          <a:xfrm>
            <a:off x="9759222" y="771678"/>
            <a:ext cx="1700787" cy="1682499"/>
          </a:xfrm>
          <a:prstGeom prst="rect">
            <a:avLst/>
          </a:prstGeom>
          <a:noFill/>
          <a:ln>
            <a:noFill/>
          </a:ln>
        </p:spPr>
      </p:pic>
      <p:sp>
        <p:nvSpPr>
          <p:cNvPr id="361" name="Google Shape;361;g126e3632239_0_50"/>
          <p:cNvSpPr txBox="1"/>
          <p:nvPr/>
        </p:nvSpPr>
        <p:spPr>
          <a:xfrm>
            <a:off x="1246650" y="1671525"/>
            <a:ext cx="7980300" cy="648000"/>
          </a:xfrm>
          <a:prstGeom prst="rect">
            <a:avLst/>
          </a:prstGeom>
          <a:noFill/>
          <a:ln>
            <a:noFill/>
          </a:ln>
        </p:spPr>
        <p:txBody>
          <a:bodyPr anchorCtr="0" anchor="t" bIns="91425" lIns="91425" spcFirstLastPara="1" rIns="91425" wrap="square" tIns="91425">
            <a:spAutoFit/>
          </a:bodyPr>
          <a:lstStyle/>
          <a:p>
            <a:pPr indent="0" lvl="0" marL="457200" rtl="0" algn="just">
              <a:lnSpc>
                <a:spcPct val="115000"/>
              </a:lnSpc>
              <a:spcBef>
                <a:spcPts val="0"/>
              </a:spcBef>
              <a:spcAft>
                <a:spcPts val="0"/>
              </a:spcAft>
              <a:buNone/>
            </a:pPr>
            <a:r>
              <a:t/>
            </a:r>
            <a:endParaRPr>
              <a:solidFill>
                <a:schemeClr val="dk1"/>
              </a:solidFill>
            </a:endParaRPr>
          </a:p>
          <a:p>
            <a:pPr indent="0" lvl="0" marL="0" rtl="0" algn="l">
              <a:spcBef>
                <a:spcPts val="0"/>
              </a:spcBef>
              <a:spcAft>
                <a:spcPts val="0"/>
              </a:spcAft>
              <a:buNone/>
            </a:pPr>
            <a:r>
              <a:t/>
            </a:r>
            <a:endParaRPr>
              <a:latin typeface="Garamond"/>
              <a:ea typeface="Garamond"/>
              <a:cs typeface="Garamond"/>
              <a:sym typeface="Garamond"/>
            </a:endParaRPr>
          </a:p>
        </p:txBody>
      </p:sp>
      <p:sp>
        <p:nvSpPr>
          <p:cNvPr id="362" name="Google Shape;362;g126e3632239_0_50"/>
          <p:cNvSpPr txBox="1"/>
          <p:nvPr/>
        </p:nvSpPr>
        <p:spPr>
          <a:xfrm>
            <a:off x="1246650" y="1671525"/>
            <a:ext cx="103230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500">
              <a:solidFill>
                <a:schemeClr val="dk1"/>
              </a:solidFill>
              <a:latin typeface="Garamond"/>
              <a:ea typeface="Garamond"/>
              <a:cs typeface="Garamond"/>
              <a:sym typeface="Garamond"/>
            </a:endParaRPr>
          </a:p>
          <a:p>
            <a:pPr indent="0" lvl="0" marL="0" rtl="0" algn="l">
              <a:spcBef>
                <a:spcPts val="0"/>
              </a:spcBef>
              <a:spcAft>
                <a:spcPts val="0"/>
              </a:spcAft>
              <a:buNone/>
            </a:pPr>
            <a:r>
              <a:t/>
            </a:r>
            <a:endParaRPr sz="1500">
              <a:latin typeface="Garamond"/>
              <a:ea typeface="Garamond"/>
              <a:cs typeface="Garamond"/>
              <a:sym typeface="Garamond"/>
            </a:endParaRPr>
          </a:p>
        </p:txBody>
      </p:sp>
      <p:sp>
        <p:nvSpPr>
          <p:cNvPr id="363" name="Google Shape;363;g126e3632239_0_50"/>
          <p:cNvSpPr txBox="1"/>
          <p:nvPr/>
        </p:nvSpPr>
        <p:spPr>
          <a:xfrm>
            <a:off x="1246675" y="905200"/>
            <a:ext cx="8288100" cy="51840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None/>
            </a:pPr>
            <a:r>
              <a:rPr i="1" lang="pt-BR" sz="1200">
                <a:solidFill>
                  <a:schemeClr val="dk1"/>
                </a:solidFill>
              </a:rPr>
              <a:t>"</a:t>
            </a:r>
            <a:r>
              <a:rPr i="1" lang="pt-BR" sz="1700">
                <a:solidFill>
                  <a:schemeClr val="dk1"/>
                </a:solidFill>
              </a:rPr>
              <a:t>As histórias tradicionais são de culturas que se apoiavam num mito, se apoiavam em visões de mundo muito mais amplas do que a visão de mundo de uma sociedade que considera apenas aquilo que é o limite da ciência moderna. A ciência moderna é só uma forma de conhecimento entre muitas outras, que tem sua pertinência e o seu valor, mas tem limites imensos. E é preciso ter claro esses limites. É preciso definir o que é o campo de uma forma de conhecimento para ter claro até onde essa forma de conhecimento pode avançar naquilo que ela tem pra responder e onde ela tem que se calar, porque ali não é o campo dela. Por isso é necessário um diálogo entre a sabedoria perene e a ciência contemporânea. Mas é um diálogo, porque elas sondam dimensões da realidade muito distintas. Há uma confusão, há uma falta de pertinência da adequação dessas formas de conhecimento. Uma forma de conhecimento não deve invadir o campo de outra forma de conhecimento e sim dialogar com ela". (SOMMERMANN, 2021)</a:t>
            </a:r>
            <a:endParaRPr i="1" sz="1700">
              <a:solidFill>
                <a:schemeClr val="dk1"/>
              </a:solidFill>
            </a:endParaRPr>
          </a:p>
          <a:p>
            <a:pPr indent="0" lvl="0" marL="0" rtl="0" algn="just">
              <a:lnSpc>
                <a:spcPct val="115000"/>
              </a:lnSpc>
              <a:spcBef>
                <a:spcPts val="0"/>
              </a:spcBef>
              <a:spcAft>
                <a:spcPts val="0"/>
              </a:spcAft>
              <a:buNone/>
            </a:pPr>
            <a:r>
              <a:t/>
            </a:r>
            <a:endParaRPr i="1" sz="1700">
              <a:solidFill>
                <a:schemeClr val="dk1"/>
              </a:solidFill>
            </a:endParaRPr>
          </a:p>
          <a:p>
            <a:pPr indent="0" lvl="0" marL="0" rtl="0" algn="just">
              <a:lnSpc>
                <a:spcPct val="115000"/>
              </a:lnSpc>
              <a:spcBef>
                <a:spcPts val="0"/>
              </a:spcBef>
              <a:spcAft>
                <a:spcPts val="0"/>
              </a:spcAft>
              <a:buNone/>
            </a:pPr>
            <a:r>
              <a:rPr i="1" lang="pt-BR" sz="1700">
                <a:solidFill>
                  <a:schemeClr val="dk1"/>
                </a:solidFill>
              </a:rPr>
              <a:t>"</a:t>
            </a:r>
            <a:r>
              <a:rPr i="1" lang="pt-BR" sz="1700">
                <a:solidFill>
                  <a:schemeClr val="dk1"/>
                </a:solidFill>
                <a:highlight>
                  <a:srgbClr val="FFFFFF"/>
                </a:highlight>
              </a:rPr>
              <a:t>A história é um veículo e precisamos das imagens para ter a experiência do simbólico, uma experiência além da nossa lógica e do nosso hábito." (SIMMS, 2021)</a:t>
            </a:r>
            <a:endParaRPr i="1" sz="1700">
              <a:solidFill>
                <a:schemeClr val="dk1"/>
              </a:solidFill>
              <a:highlight>
                <a:srgbClr val="FFFFFF"/>
              </a:highlight>
            </a:endParaRPr>
          </a:p>
          <a:p>
            <a:pPr indent="0" lvl="0" marL="0" rtl="0" algn="just">
              <a:lnSpc>
                <a:spcPct val="115000"/>
              </a:lnSpc>
              <a:spcBef>
                <a:spcPts val="0"/>
              </a:spcBef>
              <a:spcAft>
                <a:spcPts val="0"/>
              </a:spcAft>
              <a:buClr>
                <a:schemeClr val="dk1"/>
              </a:buClr>
              <a:buSzPts val="1100"/>
              <a:buFont typeface="Arial"/>
              <a:buNone/>
            </a:pPr>
            <a:r>
              <a:t/>
            </a:r>
            <a:endParaRPr sz="1200">
              <a:solidFill>
                <a:schemeClr val="dk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g126e3632239_0_69"/>
          <p:cNvSpPr txBox="1"/>
          <p:nvPr>
            <p:ph idx="12" type="sldNum"/>
          </p:nvPr>
        </p:nvSpPr>
        <p:spPr>
          <a:xfrm>
            <a:off x="10353901" y="5969000"/>
            <a:ext cx="542700" cy="2793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pic>
        <p:nvPicPr>
          <p:cNvPr id="369" name="Google Shape;369;g126e3632239_0_69"/>
          <p:cNvPicPr preferRelativeResize="0"/>
          <p:nvPr/>
        </p:nvPicPr>
        <p:blipFill rotWithShape="1">
          <a:blip r:embed="rId3">
            <a:alphaModFix/>
          </a:blip>
          <a:srcRect b="0" l="0" r="0" t="0"/>
          <a:stretch/>
        </p:blipFill>
        <p:spPr>
          <a:xfrm>
            <a:off x="9759222" y="771678"/>
            <a:ext cx="1700787" cy="1682499"/>
          </a:xfrm>
          <a:prstGeom prst="rect">
            <a:avLst/>
          </a:prstGeom>
          <a:noFill/>
          <a:ln>
            <a:noFill/>
          </a:ln>
        </p:spPr>
      </p:pic>
      <p:sp>
        <p:nvSpPr>
          <p:cNvPr id="370" name="Google Shape;370;g126e3632239_0_69"/>
          <p:cNvSpPr txBox="1"/>
          <p:nvPr/>
        </p:nvSpPr>
        <p:spPr>
          <a:xfrm>
            <a:off x="1246650" y="1671525"/>
            <a:ext cx="7980300" cy="648000"/>
          </a:xfrm>
          <a:prstGeom prst="rect">
            <a:avLst/>
          </a:prstGeom>
          <a:noFill/>
          <a:ln>
            <a:noFill/>
          </a:ln>
        </p:spPr>
        <p:txBody>
          <a:bodyPr anchorCtr="0" anchor="t" bIns="91425" lIns="91425" spcFirstLastPara="1" rIns="91425" wrap="square" tIns="91425">
            <a:spAutoFit/>
          </a:bodyPr>
          <a:lstStyle/>
          <a:p>
            <a:pPr indent="0" lvl="0" marL="457200" rtl="0" algn="just">
              <a:lnSpc>
                <a:spcPct val="115000"/>
              </a:lnSpc>
              <a:spcBef>
                <a:spcPts val="0"/>
              </a:spcBef>
              <a:spcAft>
                <a:spcPts val="0"/>
              </a:spcAft>
              <a:buNone/>
            </a:pPr>
            <a:r>
              <a:t/>
            </a:r>
            <a:endParaRPr>
              <a:solidFill>
                <a:schemeClr val="dk1"/>
              </a:solidFill>
            </a:endParaRPr>
          </a:p>
          <a:p>
            <a:pPr indent="0" lvl="0" marL="0" rtl="0" algn="l">
              <a:spcBef>
                <a:spcPts val="0"/>
              </a:spcBef>
              <a:spcAft>
                <a:spcPts val="0"/>
              </a:spcAft>
              <a:buNone/>
            </a:pPr>
            <a:r>
              <a:t/>
            </a:r>
            <a:endParaRPr>
              <a:latin typeface="Garamond"/>
              <a:ea typeface="Garamond"/>
              <a:cs typeface="Garamond"/>
              <a:sym typeface="Garamond"/>
            </a:endParaRPr>
          </a:p>
        </p:txBody>
      </p:sp>
      <p:sp>
        <p:nvSpPr>
          <p:cNvPr id="371" name="Google Shape;371;g126e3632239_0_69"/>
          <p:cNvSpPr txBox="1"/>
          <p:nvPr/>
        </p:nvSpPr>
        <p:spPr>
          <a:xfrm>
            <a:off x="1246650" y="1671525"/>
            <a:ext cx="103230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500">
              <a:solidFill>
                <a:schemeClr val="dk1"/>
              </a:solidFill>
              <a:latin typeface="Garamond"/>
              <a:ea typeface="Garamond"/>
              <a:cs typeface="Garamond"/>
              <a:sym typeface="Garamond"/>
            </a:endParaRPr>
          </a:p>
          <a:p>
            <a:pPr indent="0" lvl="0" marL="0" rtl="0" algn="l">
              <a:spcBef>
                <a:spcPts val="0"/>
              </a:spcBef>
              <a:spcAft>
                <a:spcPts val="0"/>
              </a:spcAft>
              <a:buNone/>
            </a:pPr>
            <a:r>
              <a:t/>
            </a:r>
            <a:endParaRPr sz="1500">
              <a:latin typeface="Garamond"/>
              <a:ea typeface="Garamond"/>
              <a:cs typeface="Garamond"/>
              <a:sym typeface="Garamond"/>
            </a:endParaRPr>
          </a:p>
        </p:txBody>
      </p:sp>
      <p:sp>
        <p:nvSpPr>
          <p:cNvPr id="372" name="Google Shape;372;g126e3632239_0_69"/>
          <p:cNvSpPr txBox="1"/>
          <p:nvPr/>
        </p:nvSpPr>
        <p:spPr>
          <a:xfrm>
            <a:off x="1246650" y="1043275"/>
            <a:ext cx="8288100" cy="4925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t-BR" sz="2000">
                <a:solidFill>
                  <a:schemeClr val="dk1"/>
                </a:solidFill>
              </a:rPr>
              <a:t>Histórias tradicionais:</a:t>
            </a:r>
            <a:r>
              <a:rPr lang="pt-BR" sz="2000">
                <a:solidFill>
                  <a:schemeClr val="dk1"/>
                </a:solidFill>
              </a:rPr>
              <a:t> estrutura e dimensão arquetípicas</a:t>
            </a:r>
            <a:endParaRPr sz="2000">
              <a:solidFill>
                <a:schemeClr val="dk1"/>
              </a:solidFill>
            </a:endParaRPr>
          </a:p>
          <a:p>
            <a:pPr indent="0" lvl="0" marL="0" rtl="0" algn="l">
              <a:spcBef>
                <a:spcPts val="0"/>
              </a:spcBef>
              <a:spcAft>
                <a:spcPts val="0"/>
              </a:spcAft>
              <a:buNone/>
            </a:pPr>
            <a:r>
              <a:t/>
            </a:r>
            <a:endParaRPr sz="2000">
              <a:solidFill>
                <a:schemeClr val="dk1"/>
              </a:solidFill>
            </a:endParaRPr>
          </a:p>
          <a:p>
            <a:pPr indent="0" lvl="0" marL="0" rtl="0" algn="l">
              <a:spcBef>
                <a:spcPts val="0"/>
              </a:spcBef>
              <a:spcAft>
                <a:spcPts val="0"/>
              </a:spcAft>
              <a:buNone/>
            </a:pPr>
            <a:r>
              <a:rPr b="1" lang="pt-BR" sz="2000">
                <a:solidFill>
                  <a:schemeClr val="dk1"/>
                </a:solidFill>
              </a:rPr>
              <a:t>Arquétipo</a:t>
            </a:r>
            <a:r>
              <a:rPr lang="pt-BR" sz="2000">
                <a:solidFill>
                  <a:schemeClr val="dk1"/>
                </a:solidFill>
              </a:rPr>
              <a:t> </a:t>
            </a:r>
            <a:r>
              <a:rPr lang="pt-BR" sz="2000">
                <a:solidFill>
                  <a:schemeClr val="dk1"/>
                </a:solidFill>
              </a:rPr>
              <a:t>- </a:t>
            </a:r>
            <a:r>
              <a:rPr lang="pt-BR" sz="2000">
                <a:solidFill>
                  <a:schemeClr val="dk1"/>
                </a:solidFill>
                <a:highlight>
                  <a:srgbClr val="FFFFFF"/>
                </a:highlight>
              </a:rPr>
              <a:t>arkhétypon: modelo primitivo</a:t>
            </a:r>
            <a:endParaRPr sz="2000">
              <a:solidFill>
                <a:schemeClr val="dk1"/>
              </a:solidFill>
              <a:highlight>
                <a:srgbClr val="FFFFFF"/>
              </a:highlight>
            </a:endParaRPr>
          </a:p>
          <a:p>
            <a:pPr indent="0" lvl="0" marL="0" rtl="0" algn="l">
              <a:spcBef>
                <a:spcPts val="0"/>
              </a:spcBef>
              <a:spcAft>
                <a:spcPts val="0"/>
              </a:spcAft>
              <a:buNone/>
            </a:pPr>
            <a:r>
              <a:t/>
            </a:r>
            <a:endParaRPr sz="2000">
              <a:solidFill>
                <a:schemeClr val="dk1"/>
              </a:solidFill>
              <a:highlight>
                <a:srgbClr val="FFFFFF"/>
              </a:highlight>
            </a:endParaRPr>
          </a:p>
          <a:p>
            <a:pPr indent="0" lvl="0" marL="0" rtl="0" algn="l">
              <a:spcBef>
                <a:spcPts val="0"/>
              </a:spcBef>
              <a:spcAft>
                <a:spcPts val="0"/>
              </a:spcAft>
              <a:buNone/>
            </a:pPr>
            <a:r>
              <a:rPr b="1" lang="pt-BR" sz="2000">
                <a:solidFill>
                  <a:schemeClr val="dk1"/>
                </a:solidFill>
                <a:highlight>
                  <a:srgbClr val="FFFFFF"/>
                </a:highlight>
              </a:rPr>
              <a:t>Personagens de uma história:</a:t>
            </a:r>
            <a:r>
              <a:rPr lang="pt-BR" sz="2000">
                <a:solidFill>
                  <a:schemeClr val="dk1"/>
                </a:solidFill>
                <a:highlight>
                  <a:srgbClr val="FFFFFF"/>
                </a:highlight>
              </a:rPr>
              <a:t> princípios arquetípicos / ambivalência / polarização</a:t>
            </a:r>
            <a:endParaRPr sz="2000">
              <a:solidFill>
                <a:schemeClr val="dk1"/>
              </a:solidFill>
              <a:highlight>
                <a:srgbClr val="FFFFFF"/>
              </a:highlight>
            </a:endParaRPr>
          </a:p>
          <a:p>
            <a:pPr indent="0" lvl="0" marL="0" rtl="0" algn="l">
              <a:spcBef>
                <a:spcPts val="0"/>
              </a:spcBef>
              <a:spcAft>
                <a:spcPts val="0"/>
              </a:spcAft>
              <a:buNone/>
            </a:pPr>
            <a:r>
              <a:t/>
            </a:r>
            <a:endParaRPr sz="2000">
              <a:solidFill>
                <a:schemeClr val="dk1"/>
              </a:solidFill>
              <a:highlight>
                <a:srgbClr val="FFFFFF"/>
              </a:highlight>
            </a:endParaRPr>
          </a:p>
          <a:p>
            <a:pPr indent="0" lvl="0" marL="0" rtl="0" algn="just">
              <a:lnSpc>
                <a:spcPct val="115000"/>
              </a:lnSpc>
              <a:spcBef>
                <a:spcPts val="0"/>
              </a:spcBef>
              <a:spcAft>
                <a:spcPts val="0"/>
              </a:spcAft>
              <a:buNone/>
            </a:pPr>
            <a:r>
              <a:rPr i="1" lang="pt-BR" sz="2000">
                <a:solidFill>
                  <a:schemeClr val="dk1"/>
                </a:solidFill>
              </a:rPr>
              <a:t>"(...) eles são metáforas, são arquétipos, símbolos de um determinado objeto e objetivo de quem sonhou, criou essas histórias, para fazer com que o homem entendesse sua dinâmica psíquica, sua dinâmica interna, do feminino, do masculino, das forças involutivas e evolutivas que operam em seu interior. Este foi um sentido que foi perdido." </a:t>
            </a:r>
            <a:endParaRPr i="1" sz="2000">
              <a:solidFill>
                <a:schemeClr val="dk1"/>
              </a:solidFill>
            </a:endParaRPr>
          </a:p>
          <a:p>
            <a:pPr indent="0" lvl="0" marL="0" rtl="0" algn="r">
              <a:lnSpc>
                <a:spcPct val="115000"/>
              </a:lnSpc>
              <a:spcBef>
                <a:spcPts val="0"/>
              </a:spcBef>
              <a:spcAft>
                <a:spcPts val="0"/>
              </a:spcAft>
              <a:buClr>
                <a:schemeClr val="dk1"/>
              </a:buClr>
              <a:buSzPts val="1100"/>
              <a:buFont typeface="Arial"/>
              <a:buNone/>
            </a:pPr>
            <a:r>
              <a:rPr lang="pt-BR" sz="2000">
                <a:solidFill>
                  <a:schemeClr val="dk1"/>
                </a:solidFill>
              </a:rPr>
              <a:t>(WERÁ, 2021)</a:t>
            </a:r>
            <a:endParaRPr sz="2000">
              <a:solidFill>
                <a:schemeClr val="dk1"/>
              </a:solidFill>
              <a:highlight>
                <a:srgbClr val="FFFFFF"/>
              </a:highlight>
            </a:endParaRPr>
          </a:p>
          <a:p>
            <a:pPr indent="0" lvl="0" marL="0" rtl="0" algn="l">
              <a:spcBef>
                <a:spcPts val="0"/>
              </a:spcBef>
              <a:spcAft>
                <a:spcPts val="0"/>
              </a:spcAft>
              <a:buNone/>
            </a:pPr>
            <a:r>
              <a:t/>
            </a:r>
            <a:endParaRPr sz="1500"/>
          </a:p>
          <a:p>
            <a:pPr indent="0" lvl="0" marL="0" rtl="0" algn="l">
              <a:spcBef>
                <a:spcPts val="0"/>
              </a:spcBef>
              <a:spcAft>
                <a:spcPts val="0"/>
              </a:spcAft>
              <a:buNone/>
            </a:pPr>
            <a:r>
              <a:t/>
            </a:r>
            <a:endParaRPr sz="15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sp>
        <p:nvSpPr>
          <p:cNvPr id="377" name="Google Shape;377;g126e3632239_1_74"/>
          <p:cNvSpPr txBox="1"/>
          <p:nvPr>
            <p:ph idx="12" type="sldNum"/>
          </p:nvPr>
        </p:nvSpPr>
        <p:spPr>
          <a:xfrm>
            <a:off x="10353901" y="5969000"/>
            <a:ext cx="542700" cy="2793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pic>
        <p:nvPicPr>
          <p:cNvPr id="378" name="Google Shape;378;g126e3632239_1_74"/>
          <p:cNvPicPr preferRelativeResize="0"/>
          <p:nvPr/>
        </p:nvPicPr>
        <p:blipFill rotWithShape="1">
          <a:blip r:embed="rId3">
            <a:alphaModFix/>
          </a:blip>
          <a:srcRect b="0" l="0" r="0" t="0"/>
          <a:stretch/>
        </p:blipFill>
        <p:spPr>
          <a:xfrm>
            <a:off x="9712332" y="779493"/>
            <a:ext cx="1700787" cy="1682499"/>
          </a:xfrm>
          <a:prstGeom prst="rect">
            <a:avLst/>
          </a:prstGeom>
          <a:noFill/>
          <a:ln>
            <a:noFill/>
          </a:ln>
        </p:spPr>
      </p:pic>
      <p:sp>
        <p:nvSpPr>
          <p:cNvPr id="379" name="Google Shape;379;g126e3632239_1_74"/>
          <p:cNvSpPr/>
          <p:nvPr/>
        </p:nvSpPr>
        <p:spPr>
          <a:xfrm>
            <a:off x="10027138" y="6488668"/>
            <a:ext cx="1570800" cy="2769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0" i="1" lang="pt-BR" sz="1200" u="none" cap="none" strike="noStrike">
                <a:solidFill>
                  <a:schemeClr val="dk1"/>
                </a:solidFill>
                <a:latin typeface="Calibri"/>
                <a:ea typeface="Calibri"/>
                <a:cs typeface="Calibri"/>
                <a:sym typeface="Calibri"/>
              </a:rPr>
              <a:t>www.sinpeem.com.br</a:t>
            </a:r>
            <a:endParaRPr/>
          </a:p>
        </p:txBody>
      </p:sp>
      <p:sp>
        <p:nvSpPr>
          <p:cNvPr id="380" name="Google Shape;380;g126e3632239_1_74"/>
          <p:cNvSpPr txBox="1"/>
          <p:nvPr/>
        </p:nvSpPr>
        <p:spPr>
          <a:xfrm>
            <a:off x="1199300" y="1089300"/>
            <a:ext cx="8513100" cy="43692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None/>
            </a:pPr>
            <a:r>
              <a:rPr i="1" lang="pt-BR" sz="2000">
                <a:solidFill>
                  <a:schemeClr val="dk1"/>
                </a:solidFill>
                <a:highlight>
                  <a:srgbClr val="FFFFFF"/>
                </a:highlight>
              </a:rPr>
              <a:t>"Temos o desafio de ampliar nossa consciência como um todo, mas também a do nosso público (pessoas com as quais nos dirigimos), no sentido de fazer com que essas pessoas passem a ter o interesse pelo seu interior. Porque enquanto as pessoas não sentirem a necessidade e o reconhecimento de que o aprimoramento / desenvolvimento pessoal se dá no desenvolvimento de aptidões internas (não só externas), vai ficar difícil as pessoas saírem do limite do sistema de crenças. (...) E os atuais sistemas de crenças da sociedade humana, além de terem limites materiais, também são muito poluídos de pré-conceitos dos mais diversos." </a:t>
            </a:r>
            <a:endParaRPr i="1" sz="2000">
              <a:solidFill>
                <a:schemeClr val="dk1"/>
              </a:solidFill>
              <a:highlight>
                <a:srgbClr val="FFFFFF"/>
              </a:highlight>
            </a:endParaRPr>
          </a:p>
          <a:p>
            <a:pPr indent="0" lvl="0" marL="0" rtl="0" algn="r">
              <a:lnSpc>
                <a:spcPct val="115000"/>
              </a:lnSpc>
              <a:spcBef>
                <a:spcPts val="0"/>
              </a:spcBef>
              <a:spcAft>
                <a:spcPts val="0"/>
              </a:spcAft>
              <a:buClr>
                <a:schemeClr val="dk1"/>
              </a:buClr>
              <a:buSzPts val="1100"/>
              <a:buFont typeface="Arial"/>
              <a:buNone/>
            </a:pPr>
            <a:r>
              <a:rPr lang="pt-BR" sz="1900">
                <a:solidFill>
                  <a:schemeClr val="dk1"/>
                </a:solidFill>
              </a:rPr>
              <a:t>(WERÁ, 2021)</a:t>
            </a:r>
            <a:endParaRPr i="1" sz="2000">
              <a:solidFill>
                <a:schemeClr val="dk1"/>
              </a:solidFill>
              <a:highlight>
                <a:srgbClr val="FFFFFF"/>
              </a:highlight>
            </a:endParaRPr>
          </a:p>
          <a:p>
            <a:pPr indent="0" lvl="0" marL="0" rtl="0" algn="l">
              <a:spcBef>
                <a:spcPts val="0"/>
              </a:spcBef>
              <a:spcAft>
                <a:spcPts val="0"/>
              </a:spcAft>
              <a:buNone/>
            </a:pPr>
            <a:r>
              <a:t/>
            </a:r>
            <a:endParaRPr sz="2000">
              <a:latin typeface="Garamond"/>
              <a:ea typeface="Garamond"/>
              <a:cs typeface="Garamond"/>
              <a:sym typeface="Garamond"/>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sp>
        <p:nvSpPr>
          <p:cNvPr id="385" name="Google Shape;385;g126e3632239_0_78"/>
          <p:cNvSpPr txBox="1"/>
          <p:nvPr>
            <p:ph idx="12" type="sldNum"/>
          </p:nvPr>
        </p:nvSpPr>
        <p:spPr>
          <a:xfrm>
            <a:off x="10353901" y="5969000"/>
            <a:ext cx="542700" cy="2793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pic>
        <p:nvPicPr>
          <p:cNvPr id="386" name="Google Shape;386;g126e3632239_0_78"/>
          <p:cNvPicPr preferRelativeResize="0"/>
          <p:nvPr/>
        </p:nvPicPr>
        <p:blipFill rotWithShape="1">
          <a:blip r:embed="rId3">
            <a:alphaModFix/>
          </a:blip>
          <a:srcRect b="0" l="0" r="0" t="0"/>
          <a:stretch/>
        </p:blipFill>
        <p:spPr>
          <a:xfrm>
            <a:off x="9712332" y="779493"/>
            <a:ext cx="1700787" cy="1682499"/>
          </a:xfrm>
          <a:prstGeom prst="rect">
            <a:avLst/>
          </a:prstGeom>
          <a:noFill/>
          <a:ln>
            <a:noFill/>
          </a:ln>
        </p:spPr>
      </p:pic>
      <p:sp>
        <p:nvSpPr>
          <p:cNvPr id="387" name="Google Shape;387;g126e3632239_0_78"/>
          <p:cNvSpPr/>
          <p:nvPr/>
        </p:nvSpPr>
        <p:spPr>
          <a:xfrm>
            <a:off x="10027138" y="6488668"/>
            <a:ext cx="1570800" cy="2769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0" i="1" lang="pt-BR" sz="1200" u="none" cap="none" strike="noStrike">
                <a:solidFill>
                  <a:schemeClr val="dk1"/>
                </a:solidFill>
                <a:latin typeface="Calibri"/>
                <a:ea typeface="Calibri"/>
                <a:cs typeface="Calibri"/>
                <a:sym typeface="Calibri"/>
              </a:rPr>
              <a:t>www.sinpeem.com.br</a:t>
            </a:r>
            <a:endParaRPr/>
          </a:p>
        </p:txBody>
      </p:sp>
      <p:sp>
        <p:nvSpPr>
          <p:cNvPr id="388" name="Google Shape;388;g126e3632239_0_78"/>
          <p:cNvSpPr txBox="1"/>
          <p:nvPr/>
        </p:nvSpPr>
        <p:spPr>
          <a:xfrm>
            <a:off x="1199300" y="1726273"/>
            <a:ext cx="8417100" cy="3141000"/>
          </a:xfrm>
          <a:prstGeom prst="rect">
            <a:avLst/>
          </a:prstGeom>
          <a:noFill/>
          <a:ln>
            <a:noFill/>
          </a:ln>
        </p:spPr>
        <p:txBody>
          <a:bodyPr anchorCtr="0" anchor="t" bIns="45700" lIns="91425" spcFirstLastPara="1" rIns="91425" wrap="square" tIns="45700">
            <a:noAutofit/>
          </a:bodyPr>
          <a:lstStyle/>
          <a:p>
            <a:pPr indent="0" lvl="0" marL="0" rtl="0" algn="just">
              <a:lnSpc>
                <a:spcPct val="115000"/>
              </a:lnSpc>
              <a:spcBef>
                <a:spcPts val="0"/>
              </a:spcBef>
              <a:spcAft>
                <a:spcPts val="0"/>
              </a:spcAft>
              <a:buClr>
                <a:schemeClr val="dk1"/>
              </a:buClr>
              <a:buSzPts val="1100"/>
              <a:buFont typeface="Arial"/>
              <a:buNone/>
            </a:pPr>
            <a:r>
              <a:rPr lang="pt-BR" sz="2100">
                <a:solidFill>
                  <a:schemeClr val="dk1"/>
                </a:solidFill>
              </a:rPr>
              <a:t>                                         </a:t>
            </a:r>
            <a:endParaRPr sz="4000">
              <a:solidFill>
                <a:schemeClr val="dk1"/>
              </a:solidFill>
            </a:endParaRPr>
          </a:p>
        </p:txBody>
      </p:sp>
      <p:pic>
        <p:nvPicPr>
          <p:cNvPr id="389" name="Google Shape;389;g126e3632239_0_78"/>
          <p:cNvPicPr preferRelativeResize="0"/>
          <p:nvPr/>
        </p:nvPicPr>
        <p:blipFill>
          <a:blip r:embed="rId4">
            <a:alphaModFix/>
          </a:blip>
          <a:stretch>
            <a:fillRect/>
          </a:stretch>
        </p:blipFill>
        <p:spPr>
          <a:xfrm>
            <a:off x="3649348" y="2273825"/>
            <a:ext cx="4713354" cy="3141000"/>
          </a:xfrm>
          <a:prstGeom prst="rect">
            <a:avLst/>
          </a:prstGeom>
          <a:noFill/>
          <a:ln>
            <a:noFill/>
          </a:ln>
        </p:spPr>
      </p:pic>
      <p:pic>
        <p:nvPicPr>
          <p:cNvPr id="390" name="Google Shape;390;g126e3632239_0_78"/>
          <p:cNvPicPr preferRelativeResize="0"/>
          <p:nvPr/>
        </p:nvPicPr>
        <p:blipFill>
          <a:blip r:embed="rId5">
            <a:alphaModFix/>
          </a:blip>
          <a:stretch>
            <a:fillRect/>
          </a:stretch>
        </p:blipFill>
        <p:spPr>
          <a:xfrm>
            <a:off x="624100" y="1196425"/>
            <a:ext cx="2623501" cy="4664003"/>
          </a:xfrm>
          <a:prstGeom prst="rect">
            <a:avLst/>
          </a:prstGeom>
          <a:noFill/>
          <a:ln>
            <a:noFill/>
          </a:ln>
        </p:spPr>
      </p:pic>
      <p:pic>
        <p:nvPicPr>
          <p:cNvPr id="391" name="Google Shape;391;g126e3632239_0_78"/>
          <p:cNvPicPr preferRelativeResize="0"/>
          <p:nvPr/>
        </p:nvPicPr>
        <p:blipFill>
          <a:blip r:embed="rId6">
            <a:alphaModFix/>
          </a:blip>
          <a:stretch>
            <a:fillRect/>
          </a:stretch>
        </p:blipFill>
        <p:spPr>
          <a:xfrm>
            <a:off x="8362700" y="3602100"/>
            <a:ext cx="3007698" cy="2126526"/>
          </a:xfrm>
          <a:prstGeom prst="rect">
            <a:avLst/>
          </a:prstGeom>
          <a:noFill/>
          <a:ln>
            <a:noFill/>
          </a:ln>
        </p:spPr>
      </p:pic>
      <p:sp>
        <p:nvSpPr>
          <p:cNvPr id="392" name="Google Shape;392;g126e3632239_0_78"/>
          <p:cNvSpPr txBox="1"/>
          <p:nvPr/>
        </p:nvSpPr>
        <p:spPr>
          <a:xfrm>
            <a:off x="4050350" y="1258075"/>
            <a:ext cx="3666900" cy="815700"/>
          </a:xfrm>
          <a:prstGeom prst="rect">
            <a:avLst/>
          </a:prstGeom>
          <a:solidFill>
            <a:schemeClr val="dk1"/>
          </a:solidFill>
          <a:ln cap="flat" cmpd="sng" w="9525">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pt-BR" sz="4100">
                <a:solidFill>
                  <a:schemeClr val="lt1"/>
                </a:solidFill>
              </a:rPr>
              <a:t>INTERVALO</a:t>
            </a:r>
            <a:endParaRPr sz="4100">
              <a:solidFill>
                <a:schemeClr val="lt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sp>
        <p:nvSpPr>
          <p:cNvPr id="397" name="Google Shape;397;g126e3632239_2_47"/>
          <p:cNvSpPr txBox="1"/>
          <p:nvPr>
            <p:ph idx="12" type="sldNum"/>
          </p:nvPr>
        </p:nvSpPr>
        <p:spPr>
          <a:xfrm>
            <a:off x="10353901" y="5969000"/>
            <a:ext cx="542700" cy="2793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
        <p:nvSpPr>
          <p:cNvPr id="398" name="Google Shape;398;g126e3632239_2_47"/>
          <p:cNvSpPr/>
          <p:nvPr/>
        </p:nvSpPr>
        <p:spPr>
          <a:xfrm>
            <a:off x="1246649" y="771678"/>
            <a:ext cx="8288100" cy="598500"/>
          </a:xfrm>
          <a:prstGeom prst="rect">
            <a:avLst/>
          </a:prstGeom>
          <a:solidFill>
            <a:schemeClr val="dk1"/>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None/>
            </a:pPr>
            <a:r>
              <a:rPr lang="pt-BR" sz="3200">
                <a:solidFill>
                  <a:schemeClr val="lt1"/>
                </a:solidFill>
                <a:latin typeface="Impact"/>
                <a:ea typeface="Impact"/>
                <a:cs typeface="Impact"/>
                <a:sym typeface="Impact"/>
              </a:rPr>
              <a:t>Histórias de Brincar</a:t>
            </a:r>
            <a:endParaRPr b="0" i="0" sz="3200" u="none" cap="none" strike="noStrike">
              <a:solidFill>
                <a:schemeClr val="lt1"/>
              </a:solidFill>
              <a:latin typeface="Impact"/>
              <a:ea typeface="Impact"/>
              <a:cs typeface="Impact"/>
              <a:sym typeface="Impact"/>
            </a:endParaRPr>
          </a:p>
        </p:txBody>
      </p:sp>
      <p:pic>
        <p:nvPicPr>
          <p:cNvPr id="399" name="Google Shape;399;g126e3632239_2_47"/>
          <p:cNvPicPr preferRelativeResize="0"/>
          <p:nvPr/>
        </p:nvPicPr>
        <p:blipFill rotWithShape="1">
          <a:blip r:embed="rId3">
            <a:alphaModFix/>
          </a:blip>
          <a:srcRect b="0" l="0" r="0" t="0"/>
          <a:stretch/>
        </p:blipFill>
        <p:spPr>
          <a:xfrm>
            <a:off x="9759222" y="771678"/>
            <a:ext cx="1700787" cy="1682499"/>
          </a:xfrm>
          <a:prstGeom prst="rect">
            <a:avLst/>
          </a:prstGeom>
          <a:noFill/>
          <a:ln>
            <a:noFill/>
          </a:ln>
        </p:spPr>
      </p:pic>
      <p:sp>
        <p:nvSpPr>
          <p:cNvPr id="400" name="Google Shape;400;g126e3632239_2_47"/>
          <p:cNvSpPr txBox="1"/>
          <p:nvPr/>
        </p:nvSpPr>
        <p:spPr>
          <a:xfrm>
            <a:off x="1246650" y="1671525"/>
            <a:ext cx="7980300" cy="648000"/>
          </a:xfrm>
          <a:prstGeom prst="rect">
            <a:avLst/>
          </a:prstGeom>
          <a:noFill/>
          <a:ln>
            <a:noFill/>
          </a:ln>
        </p:spPr>
        <p:txBody>
          <a:bodyPr anchorCtr="0" anchor="t" bIns="91425" lIns="91425" spcFirstLastPara="1" rIns="91425" wrap="square" tIns="91425">
            <a:spAutoFit/>
          </a:bodyPr>
          <a:lstStyle/>
          <a:p>
            <a:pPr indent="0" lvl="0" marL="457200" rtl="0" algn="just">
              <a:lnSpc>
                <a:spcPct val="115000"/>
              </a:lnSpc>
              <a:spcBef>
                <a:spcPts val="0"/>
              </a:spcBef>
              <a:spcAft>
                <a:spcPts val="0"/>
              </a:spcAft>
              <a:buNone/>
            </a:pPr>
            <a:r>
              <a:t/>
            </a:r>
            <a:endParaRPr>
              <a:solidFill>
                <a:schemeClr val="dk1"/>
              </a:solidFill>
            </a:endParaRPr>
          </a:p>
          <a:p>
            <a:pPr indent="0" lvl="0" marL="0" rtl="0" algn="l">
              <a:spcBef>
                <a:spcPts val="0"/>
              </a:spcBef>
              <a:spcAft>
                <a:spcPts val="0"/>
              </a:spcAft>
              <a:buNone/>
            </a:pPr>
            <a:r>
              <a:t/>
            </a:r>
            <a:endParaRPr>
              <a:latin typeface="Garamond"/>
              <a:ea typeface="Garamond"/>
              <a:cs typeface="Garamond"/>
              <a:sym typeface="Garamond"/>
            </a:endParaRPr>
          </a:p>
        </p:txBody>
      </p:sp>
      <p:sp>
        <p:nvSpPr>
          <p:cNvPr id="401" name="Google Shape;401;g126e3632239_2_47"/>
          <p:cNvSpPr txBox="1"/>
          <p:nvPr/>
        </p:nvSpPr>
        <p:spPr>
          <a:xfrm>
            <a:off x="2195275" y="1671525"/>
            <a:ext cx="4180500" cy="2031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500">
              <a:solidFill>
                <a:schemeClr val="dk1"/>
              </a:solidFill>
              <a:latin typeface="Garamond"/>
              <a:ea typeface="Garamond"/>
              <a:cs typeface="Garamond"/>
              <a:sym typeface="Garamond"/>
            </a:endParaRPr>
          </a:p>
          <a:p>
            <a:pPr indent="-361950" lvl="0" marL="457200" rtl="0" algn="l">
              <a:spcBef>
                <a:spcPts val="0"/>
              </a:spcBef>
              <a:spcAft>
                <a:spcPts val="0"/>
              </a:spcAft>
              <a:buSzPts val="2100"/>
              <a:buChar char="●"/>
            </a:pPr>
            <a:r>
              <a:rPr lang="pt-BR" sz="2100"/>
              <a:t>Histórias;</a:t>
            </a:r>
            <a:endParaRPr sz="2100"/>
          </a:p>
          <a:p>
            <a:pPr indent="-361950" lvl="0" marL="457200" rtl="0" algn="l">
              <a:spcBef>
                <a:spcPts val="0"/>
              </a:spcBef>
              <a:spcAft>
                <a:spcPts val="0"/>
              </a:spcAft>
              <a:buSzPts val="2100"/>
              <a:buChar char="●"/>
            </a:pPr>
            <a:r>
              <a:rPr lang="pt-BR" sz="2100"/>
              <a:t>Músicas;</a:t>
            </a:r>
            <a:endParaRPr sz="2100"/>
          </a:p>
          <a:p>
            <a:pPr indent="-361950" lvl="0" marL="457200" rtl="0" algn="l">
              <a:spcBef>
                <a:spcPts val="0"/>
              </a:spcBef>
              <a:spcAft>
                <a:spcPts val="0"/>
              </a:spcAft>
              <a:buSzPts val="2100"/>
              <a:buChar char="●"/>
            </a:pPr>
            <a:r>
              <a:rPr lang="pt-BR" sz="2100"/>
              <a:t>Brincadeiras;</a:t>
            </a:r>
            <a:endParaRPr sz="2100"/>
          </a:p>
          <a:p>
            <a:pPr indent="-361950" lvl="0" marL="457200" rtl="0" algn="l">
              <a:spcBef>
                <a:spcPts val="0"/>
              </a:spcBef>
              <a:spcAft>
                <a:spcPts val="0"/>
              </a:spcAft>
              <a:buSzPts val="2100"/>
              <a:buChar char="●"/>
            </a:pPr>
            <a:r>
              <a:rPr lang="pt-BR" sz="2100"/>
              <a:t>Cultura Popular;</a:t>
            </a:r>
            <a:endParaRPr sz="2100"/>
          </a:p>
          <a:p>
            <a:pPr indent="-361950" lvl="0" marL="457200" rtl="0" algn="l">
              <a:spcBef>
                <a:spcPts val="0"/>
              </a:spcBef>
              <a:spcAft>
                <a:spcPts val="0"/>
              </a:spcAft>
              <a:buSzPts val="2100"/>
              <a:buChar char="●"/>
            </a:pPr>
            <a:r>
              <a:rPr lang="pt-BR" sz="2100"/>
              <a:t>Corporeidade.</a:t>
            </a:r>
            <a:endParaRPr sz="2100"/>
          </a:p>
        </p:txBody>
      </p:sp>
      <p:sp>
        <p:nvSpPr>
          <p:cNvPr id="402" name="Google Shape;402;g126e3632239_2_47"/>
          <p:cNvSpPr txBox="1"/>
          <p:nvPr/>
        </p:nvSpPr>
        <p:spPr>
          <a:xfrm>
            <a:off x="1454500" y="4247800"/>
            <a:ext cx="8211300" cy="12669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None/>
            </a:pPr>
            <a:r>
              <a:rPr i="1" lang="pt-BR" sz="2100">
                <a:solidFill>
                  <a:schemeClr val="dk1"/>
                </a:solidFill>
              </a:rPr>
              <a:t>“A palavra “recordar” vem do latim cor ou cordis, que significa coração. Recordar é trazer de novo ao coração, à sede da alma.”</a:t>
            </a:r>
            <a:endParaRPr i="1" sz="2100">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pt-BR" sz="2200">
                <a:latin typeface="Garamond"/>
                <a:ea typeface="Garamond"/>
                <a:cs typeface="Garamond"/>
                <a:sym typeface="Garamond"/>
              </a:rPr>
              <a:t>                                                                                </a:t>
            </a:r>
            <a:r>
              <a:rPr lang="pt-BR" sz="1900">
                <a:solidFill>
                  <a:schemeClr val="dk1"/>
                </a:solidFill>
              </a:rPr>
              <a:t>(VELASCO, 2018) </a:t>
            </a:r>
            <a:endParaRPr sz="2200">
              <a:latin typeface="Garamond"/>
              <a:ea typeface="Garamond"/>
              <a:cs typeface="Garamond"/>
              <a:sym typeface="Garamond"/>
            </a:endParaRPr>
          </a:p>
        </p:txBody>
      </p:sp>
      <p:pic>
        <p:nvPicPr>
          <p:cNvPr id="403" name="Google Shape;403;g126e3632239_2_47"/>
          <p:cNvPicPr preferRelativeResize="0"/>
          <p:nvPr/>
        </p:nvPicPr>
        <p:blipFill>
          <a:blip r:embed="rId4">
            <a:alphaModFix/>
          </a:blip>
          <a:stretch>
            <a:fillRect/>
          </a:stretch>
        </p:blipFill>
        <p:spPr>
          <a:xfrm>
            <a:off x="5623516" y="1482438"/>
            <a:ext cx="3911224" cy="2765351"/>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sp>
        <p:nvSpPr>
          <p:cNvPr id="408" name="Google Shape;408;g126e3632239_1_81"/>
          <p:cNvSpPr txBox="1"/>
          <p:nvPr>
            <p:ph idx="12" type="sldNum"/>
          </p:nvPr>
        </p:nvSpPr>
        <p:spPr>
          <a:xfrm>
            <a:off x="10353901" y="5969000"/>
            <a:ext cx="542700" cy="2793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pic>
        <p:nvPicPr>
          <p:cNvPr id="409" name="Google Shape;409;g126e3632239_1_81"/>
          <p:cNvPicPr preferRelativeResize="0"/>
          <p:nvPr/>
        </p:nvPicPr>
        <p:blipFill rotWithShape="1">
          <a:blip r:embed="rId3">
            <a:alphaModFix/>
          </a:blip>
          <a:srcRect b="0" l="0" r="0" t="0"/>
          <a:stretch/>
        </p:blipFill>
        <p:spPr>
          <a:xfrm>
            <a:off x="9712332" y="779493"/>
            <a:ext cx="1700787" cy="1682499"/>
          </a:xfrm>
          <a:prstGeom prst="rect">
            <a:avLst/>
          </a:prstGeom>
          <a:noFill/>
          <a:ln>
            <a:noFill/>
          </a:ln>
        </p:spPr>
      </p:pic>
      <p:sp>
        <p:nvSpPr>
          <p:cNvPr id="410" name="Google Shape;410;g126e3632239_1_81"/>
          <p:cNvSpPr/>
          <p:nvPr/>
        </p:nvSpPr>
        <p:spPr>
          <a:xfrm>
            <a:off x="10027138" y="6488668"/>
            <a:ext cx="1570800" cy="2769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0" i="1" lang="pt-BR" sz="1200" u="none" cap="none" strike="noStrike">
                <a:solidFill>
                  <a:schemeClr val="dk1"/>
                </a:solidFill>
                <a:latin typeface="Calibri"/>
                <a:ea typeface="Calibri"/>
                <a:cs typeface="Calibri"/>
                <a:sym typeface="Calibri"/>
              </a:rPr>
              <a:t>www.sinpeem.com.br</a:t>
            </a:r>
            <a:endParaRPr/>
          </a:p>
        </p:txBody>
      </p:sp>
      <p:sp>
        <p:nvSpPr>
          <p:cNvPr id="411" name="Google Shape;411;g126e3632239_1_81"/>
          <p:cNvSpPr txBox="1"/>
          <p:nvPr/>
        </p:nvSpPr>
        <p:spPr>
          <a:xfrm>
            <a:off x="1199300" y="1726275"/>
            <a:ext cx="8417100" cy="692700"/>
          </a:xfrm>
          <a:prstGeom prst="rect">
            <a:avLst/>
          </a:prstGeom>
          <a:noFill/>
          <a:ln>
            <a:noFill/>
          </a:ln>
        </p:spPr>
        <p:txBody>
          <a:bodyPr anchorCtr="0" anchor="t" bIns="45700" lIns="91425" spcFirstLastPara="1" rIns="91425" wrap="square" tIns="45700">
            <a:noAutofit/>
          </a:bodyPr>
          <a:lstStyle/>
          <a:p>
            <a:pPr indent="0" lvl="0" marL="0" rtl="0" algn="just">
              <a:lnSpc>
                <a:spcPct val="115000"/>
              </a:lnSpc>
              <a:spcBef>
                <a:spcPts val="0"/>
              </a:spcBef>
              <a:spcAft>
                <a:spcPts val="0"/>
              </a:spcAft>
              <a:buClr>
                <a:schemeClr val="dk1"/>
              </a:buClr>
              <a:buSzPts val="1100"/>
              <a:buFont typeface="Arial"/>
              <a:buNone/>
            </a:pPr>
            <a:r>
              <a:rPr lang="pt-BR" sz="2100">
                <a:solidFill>
                  <a:schemeClr val="dk1"/>
                </a:solidFill>
              </a:rPr>
              <a:t> </a:t>
            </a:r>
            <a:endParaRPr sz="2100">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pt-BR" sz="2100">
                <a:solidFill>
                  <a:schemeClr val="dk1"/>
                </a:solidFill>
              </a:rPr>
              <a:t>      </a:t>
            </a:r>
            <a:r>
              <a:rPr lang="pt-BR" sz="1100">
                <a:solidFill>
                  <a:schemeClr val="dk1"/>
                </a:solidFill>
              </a:rPr>
              <a:t>"</a:t>
            </a:r>
            <a:endParaRPr sz="1100">
              <a:solidFill>
                <a:schemeClr val="dk1"/>
              </a:solidFill>
            </a:endParaRPr>
          </a:p>
        </p:txBody>
      </p:sp>
      <p:sp>
        <p:nvSpPr>
          <p:cNvPr id="412" name="Google Shape;412;g126e3632239_1_81"/>
          <p:cNvSpPr txBox="1"/>
          <p:nvPr/>
        </p:nvSpPr>
        <p:spPr>
          <a:xfrm>
            <a:off x="794250" y="779500"/>
            <a:ext cx="4284000" cy="2552700"/>
          </a:xfrm>
          <a:prstGeom prst="rect">
            <a:avLst/>
          </a:prstGeom>
          <a:noFill/>
          <a:ln>
            <a:noFill/>
          </a:ln>
        </p:spPr>
        <p:txBody>
          <a:bodyPr anchorCtr="0" anchor="t" bIns="91425" lIns="91425" spcFirstLastPara="1" rIns="91425" wrap="square" tIns="91425">
            <a:spAutoFit/>
          </a:bodyPr>
          <a:lstStyle/>
          <a:p>
            <a:pPr indent="457200" lvl="0" marL="0" rtl="0" algn="just">
              <a:lnSpc>
                <a:spcPct val="115000"/>
              </a:lnSpc>
              <a:spcBef>
                <a:spcPts val="0"/>
              </a:spcBef>
              <a:spcAft>
                <a:spcPts val="0"/>
              </a:spcAft>
              <a:buClr>
                <a:schemeClr val="dk1"/>
              </a:buClr>
              <a:buSzPts val="1100"/>
              <a:buFont typeface="Arial"/>
              <a:buNone/>
            </a:pPr>
            <a:r>
              <a:rPr lang="pt-BR" sz="1700">
                <a:solidFill>
                  <a:schemeClr val="dk1"/>
                </a:solidFill>
              </a:rPr>
              <a:t>“Cantar, dançar e viver a experiência mágica de suspender o céu é comum em muitas tradições. Suspender o céu é ampliar o nosso horizonte; não um horizonte prospectivo, mas um existencial. É enriquecer as nossas </a:t>
            </a:r>
            <a:r>
              <a:rPr b="1" lang="pt-BR" sz="1700">
                <a:solidFill>
                  <a:schemeClr val="dk1"/>
                </a:solidFill>
              </a:rPr>
              <a:t>subjetividades</a:t>
            </a:r>
            <a:r>
              <a:rPr lang="pt-BR" sz="1700">
                <a:solidFill>
                  <a:schemeClr val="dk1"/>
                </a:solidFill>
              </a:rPr>
              <a:t>, que é a matéria que esse tempo quer consumir.” (Krenak, 2019, p. 32)</a:t>
            </a:r>
            <a:endParaRPr sz="1700">
              <a:solidFill>
                <a:schemeClr val="dk1"/>
              </a:solidFill>
            </a:endParaRPr>
          </a:p>
        </p:txBody>
      </p:sp>
      <p:sp>
        <p:nvSpPr>
          <p:cNvPr id="413" name="Google Shape;413;g126e3632239_1_81"/>
          <p:cNvSpPr txBox="1"/>
          <p:nvPr/>
        </p:nvSpPr>
        <p:spPr>
          <a:xfrm>
            <a:off x="2122500" y="3429000"/>
            <a:ext cx="55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Garamond"/>
              <a:ea typeface="Garamond"/>
              <a:cs typeface="Garamond"/>
              <a:sym typeface="Garamond"/>
            </a:endParaRPr>
          </a:p>
        </p:txBody>
      </p:sp>
      <p:sp>
        <p:nvSpPr>
          <p:cNvPr id="414" name="Google Shape;414;g126e3632239_1_81"/>
          <p:cNvSpPr txBox="1"/>
          <p:nvPr/>
        </p:nvSpPr>
        <p:spPr>
          <a:xfrm>
            <a:off x="5314275" y="3342400"/>
            <a:ext cx="5912400" cy="2446500"/>
          </a:xfrm>
          <a:prstGeom prst="rect">
            <a:avLst/>
          </a:prstGeom>
          <a:noFill/>
          <a:ln>
            <a:noFill/>
          </a:ln>
        </p:spPr>
        <p:txBody>
          <a:bodyPr anchorCtr="0" anchor="t" bIns="91425" lIns="91425" spcFirstLastPara="1" rIns="91425" wrap="square" tIns="91425">
            <a:spAutoFit/>
          </a:bodyPr>
          <a:lstStyle/>
          <a:p>
            <a:pPr indent="457200" lvl="0" marL="0" rtl="0" algn="just">
              <a:lnSpc>
                <a:spcPct val="115000"/>
              </a:lnSpc>
              <a:spcBef>
                <a:spcPts val="0"/>
              </a:spcBef>
              <a:spcAft>
                <a:spcPts val="0"/>
              </a:spcAft>
              <a:buNone/>
            </a:pPr>
            <a:r>
              <a:t/>
            </a:r>
            <a:endParaRPr sz="1100">
              <a:solidFill>
                <a:schemeClr val="dk1"/>
              </a:solidFill>
            </a:endParaRPr>
          </a:p>
          <a:p>
            <a:pPr indent="457200" lvl="0" marL="0" rtl="0" algn="just">
              <a:lnSpc>
                <a:spcPct val="115000"/>
              </a:lnSpc>
              <a:spcBef>
                <a:spcPts val="0"/>
              </a:spcBef>
              <a:spcAft>
                <a:spcPts val="0"/>
              </a:spcAft>
              <a:buNone/>
            </a:pPr>
            <a:r>
              <a:rPr lang="pt-BR" sz="1700">
                <a:solidFill>
                  <a:schemeClr val="dk1"/>
                </a:solidFill>
              </a:rPr>
              <a:t>“Ainda muito pouco entendido pelos adultos, mas bastante vivido e experimentado por todas as crianças, o brincar, na verdade, é o modo através do qual a criança vai se apropriando do mundo que está a sua volta. É uma linguagem que nasce no corpo e convive com uma noção de tempo e espaço diferente do mundo adulto.” (PEREIRA, 2013)</a:t>
            </a:r>
            <a:endParaRPr sz="1700">
              <a:solidFill>
                <a:schemeClr val="dk1"/>
              </a:solidFill>
            </a:endParaRPr>
          </a:p>
        </p:txBody>
      </p:sp>
      <p:pic>
        <p:nvPicPr>
          <p:cNvPr id="415" name="Google Shape;415;g126e3632239_1_81"/>
          <p:cNvPicPr preferRelativeResize="0"/>
          <p:nvPr/>
        </p:nvPicPr>
        <p:blipFill>
          <a:blip r:embed="rId4">
            <a:alphaModFix/>
          </a:blip>
          <a:stretch>
            <a:fillRect/>
          </a:stretch>
        </p:blipFill>
        <p:spPr>
          <a:xfrm>
            <a:off x="5314275" y="987900"/>
            <a:ext cx="3087450" cy="2169450"/>
          </a:xfrm>
          <a:prstGeom prst="rect">
            <a:avLst/>
          </a:prstGeom>
          <a:noFill/>
          <a:ln>
            <a:noFill/>
          </a:ln>
        </p:spPr>
      </p:pic>
      <p:pic>
        <p:nvPicPr>
          <p:cNvPr id="416" name="Google Shape;416;g126e3632239_1_81"/>
          <p:cNvPicPr preferRelativeResize="0"/>
          <p:nvPr/>
        </p:nvPicPr>
        <p:blipFill>
          <a:blip r:embed="rId5">
            <a:alphaModFix/>
          </a:blip>
          <a:stretch>
            <a:fillRect/>
          </a:stretch>
        </p:blipFill>
        <p:spPr>
          <a:xfrm>
            <a:off x="2177991" y="3619450"/>
            <a:ext cx="2781334" cy="2169451"/>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0" name="Shape 420"/>
        <p:cNvGrpSpPr/>
        <p:nvPr/>
      </p:nvGrpSpPr>
      <p:grpSpPr>
        <a:xfrm>
          <a:off x="0" y="0"/>
          <a:ext cx="0" cy="0"/>
          <a:chOff x="0" y="0"/>
          <a:chExt cx="0" cy="0"/>
        </a:xfrm>
      </p:grpSpPr>
      <p:sp>
        <p:nvSpPr>
          <p:cNvPr id="421" name="Google Shape;421;g126e3632239_2_75"/>
          <p:cNvSpPr txBox="1"/>
          <p:nvPr>
            <p:ph idx="12" type="sldNum"/>
          </p:nvPr>
        </p:nvSpPr>
        <p:spPr>
          <a:xfrm>
            <a:off x="10353901" y="5969000"/>
            <a:ext cx="542700" cy="2793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pic>
        <p:nvPicPr>
          <p:cNvPr id="422" name="Google Shape;422;g126e3632239_2_75"/>
          <p:cNvPicPr preferRelativeResize="0"/>
          <p:nvPr/>
        </p:nvPicPr>
        <p:blipFill rotWithShape="1">
          <a:blip r:embed="rId3">
            <a:alphaModFix/>
          </a:blip>
          <a:srcRect b="0" l="0" r="0" t="0"/>
          <a:stretch/>
        </p:blipFill>
        <p:spPr>
          <a:xfrm>
            <a:off x="9712332" y="779493"/>
            <a:ext cx="1700787" cy="1682499"/>
          </a:xfrm>
          <a:prstGeom prst="rect">
            <a:avLst/>
          </a:prstGeom>
          <a:noFill/>
          <a:ln>
            <a:noFill/>
          </a:ln>
        </p:spPr>
      </p:pic>
      <p:sp>
        <p:nvSpPr>
          <p:cNvPr id="423" name="Google Shape;423;g126e3632239_2_75"/>
          <p:cNvSpPr/>
          <p:nvPr/>
        </p:nvSpPr>
        <p:spPr>
          <a:xfrm>
            <a:off x="10027138" y="6488668"/>
            <a:ext cx="1570800" cy="2769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0" i="1" lang="pt-BR" sz="1200" u="none" cap="none" strike="noStrike">
                <a:solidFill>
                  <a:schemeClr val="dk1"/>
                </a:solidFill>
                <a:latin typeface="Calibri"/>
                <a:ea typeface="Calibri"/>
                <a:cs typeface="Calibri"/>
                <a:sym typeface="Calibri"/>
              </a:rPr>
              <a:t>www.sinpeem.com.br</a:t>
            </a:r>
            <a:endParaRPr/>
          </a:p>
        </p:txBody>
      </p:sp>
      <p:pic>
        <p:nvPicPr>
          <p:cNvPr descr="VÍDEO A MACAQUINHA&#10;Livre adaptação pelo grupo HISTÓRIAS DE BRINCAR do livro A MACAQUINHA, escrito e ilustrado por Marta Altes, traduzido por Gilda de Aquino, da editora Brinque-Book.&#10;&#10;Adaptação, Concepção Artística, Roteiro e Filmagens:&#10;Flora Barcellos, Flora Poppovic e Marina Siqueira&#10;&#10;Vinheta de Abertura: trecho da música Bola (Flora Barcellos/ Marina Siqueira) - Arranjo: Waltinho Pinheiro&#10;&#10;Figurinos:&#10;Joana Lira e Lin Diniz&#10;&#10;Edição de vídeo: &#10;André Albuquerque (@dezolas)&#10;&#10;Edição de áudio:&#10;Ricardo Cassis - Estúdio Conexão (@estudio_conexao)&#10;&#10;Animação das Ilustrações:&#10;André Cavalcante Gimenez&#10;&#10;Fichas técnicas das músicas:&#10;&#10;Música: Rio Vermelho / Pião (brincadeira e cantiga popular  brasileira)&#10;Fonte: Domínio Público&#10;&#10;Arranjo: Histórias de Brincar&#10;&#10;Cenário externo: graffiti de Tikka Meszaros (@tikkameszaros)&#10;&#10;Histórias de Brincar:&#10;Flora Poppovic - voz e pandeiro&#10;Marina Siqueira - escaleta de brinquedo, violão, cavaco e voz&#10;&#10;Música: Viva o rabo do tatu&#10;Fonte: Domínio público&#10;&#10;Arranjo: Flora Poppovic e Marina Siqueira&#10;&#10;Histórias de Brincar:&#10;Flora Barcellos - voz e copo&#10;Flora Poppovic - voz e copo&#10;Marina Siqueira - voz e copo&#10;&#10;Música: Macaquinha&#10;Fonte: Domínio público&#10;&#10;Arranjo: Histórias de Brincar&#10;&#10;Histórias de Brincar:&#10;Flora Barcellos - voz e gestos&#10;Flora Poppovic -  reco-reco e caxixis&#10; Marina Siqueira - agogô&#10;&#10;Música: Macaquinho no coqueiro (Cacilda Borges Barbosa / Letra: Olga Behring Pohlmann)&#10;&#10;Arranjo: Flora Poppovic&#10;&#10;Histórias de Brincar:&#10;Flora Barcellos - voz e gestos&#10;Flora Poppovic - voz, caixa do divino e mineiro&#10;Marina Siqueira - voz e agogô &#10;&#10;Agradecimentos: &#10;Gustavo Melo, Renato Enoki e Ricardo Cassis&#10;&#10;Gravado em abril/2020 em São Paulo/SP." id="424" name="Google Shape;424;g126e3632239_2_75" title="HISTÓRIAS DE BRINCAR - A MACAQUINHA">
            <a:hlinkClick r:id="rId4"/>
          </p:cNvPr>
          <p:cNvPicPr preferRelativeResize="0"/>
          <p:nvPr/>
        </p:nvPicPr>
        <p:blipFill>
          <a:blip r:embed="rId5">
            <a:alphaModFix/>
          </a:blip>
          <a:stretch>
            <a:fillRect/>
          </a:stretch>
        </p:blipFill>
        <p:spPr>
          <a:xfrm>
            <a:off x="1259675" y="779500"/>
            <a:ext cx="6824026" cy="51180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4"/>
                                        </p:tgtEl>
                                        <p:attrNameLst>
                                          <p:attrName>style.visibility</p:attrName>
                                        </p:attrNameLst>
                                      </p:cBhvr>
                                      <p:to>
                                        <p:strVal val="visible"/>
                                      </p:to>
                                    </p:set>
                                    <p:animEffect filter="fade" transition="in">
                                      <p:cBhvr>
                                        <p:cTn dur="1000"/>
                                        <p:tgtEl>
                                          <p:spTgt spid="42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8" name="Shape 428"/>
        <p:cNvGrpSpPr/>
        <p:nvPr/>
      </p:nvGrpSpPr>
      <p:grpSpPr>
        <a:xfrm>
          <a:off x="0" y="0"/>
          <a:ext cx="0" cy="0"/>
          <a:chOff x="0" y="0"/>
          <a:chExt cx="0" cy="0"/>
        </a:xfrm>
      </p:grpSpPr>
      <p:sp>
        <p:nvSpPr>
          <p:cNvPr id="429" name="Google Shape;429;g126e3632239_1_96"/>
          <p:cNvSpPr txBox="1"/>
          <p:nvPr>
            <p:ph idx="12" type="sldNum"/>
          </p:nvPr>
        </p:nvSpPr>
        <p:spPr>
          <a:xfrm>
            <a:off x="10353901" y="5969000"/>
            <a:ext cx="542700" cy="2793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pic>
        <p:nvPicPr>
          <p:cNvPr id="430" name="Google Shape;430;g126e3632239_1_96"/>
          <p:cNvPicPr preferRelativeResize="0"/>
          <p:nvPr/>
        </p:nvPicPr>
        <p:blipFill rotWithShape="1">
          <a:blip r:embed="rId3">
            <a:alphaModFix/>
          </a:blip>
          <a:srcRect b="0" l="0" r="0" t="0"/>
          <a:stretch/>
        </p:blipFill>
        <p:spPr>
          <a:xfrm>
            <a:off x="9712332" y="779493"/>
            <a:ext cx="1700787" cy="1682499"/>
          </a:xfrm>
          <a:prstGeom prst="rect">
            <a:avLst/>
          </a:prstGeom>
          <a:noFill/>
          <a:ln>
            <a:noFill/>
          </a:ln>
        </p:spPr>
      </p:pic>
      <p:sp>
        <p:nvSpPr>
          <p:cNvPr id="431" name="Google Shape;431;g126e3632239_1_96"/>
          <p:cNvSpPr/>
          <p:nvPr/>
        </p:nvSpPr>
        <p:spPr>
          <a:xfrm>
            <a:off x="10027138" y="6488668"/>
            <a:ext cx="1570800" cy="2769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0" i="1" lang="pt-BR" sz="1200" u="none" cap="none" strike="noStrike">
                <a:solidFill>
                  <a:schemeClr val="dk1"/>
                </a:solidFill>
                <a:latin typeface="Calibri"/>
                <a:ea typeface="Calibri"/>
                <a:cs typeface="Calibri"/>
                <a:sym typeface="Calibri"/>
              </a:rPr>
              <a:t>www.sinpeem.com.br</a:t>
            </a:r>
            <a:endParaRPr/>
          </a:p>
        </p:txBody>
      </p:sp>
      <p:sp>
        <p:nvSpPr>
          <p:cNvPr id="432" name="Google Shape;432;g126e3632239_1_96"/>
          <p:cNvSpPr txBox="1"/>
          <p:nvPr/>
        </p:nvSpPr>
        <p:spPr>
          <a:xfrm>
            <a:off x="1534225" y="830375"/>
            <a:ext cx="4924800" cy="5623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b="1" sz="1500"/>
          </a:p>
          <a:p>
            <a:pPr indent="0" lvl="0" marL="0" rtl="0" algn="l">
              <a:spcBef>
                <a:spcPts val="0"/>
              </a:spcBef>
              <a:spcAft>
                <a:spcPts val="0"/>
              </a:spcAft>
              <a:buNone/>
            </a:pPr>
            <a:r>
              <a:rPr b="1" lang="pt-BR" sz="1500"/>
              <a:t>HISTÓRIAS:</a:t>
            </a:r>
            <a:endParaRPr b="1" sz="1500"/>
          </a:p>
          <a:p>
            <a:pPr indent="-323850" lvl="0" marL="457200" rtl="0" algn="l">
              <a:spcBef>
                <a:spcPts val="0"/>
              </a:spcBef>
              <a:spcAft>
                <a:spcPts val="0"/>
              </a:spcAft>
              <a:buClr>
                <a:schemeClr val="dk1"/>
              </a:buClr>
              <a:buSzPts val="1500"/>
              <a:buChar char="●"/>
            </a:pPr>
            <a:r>
              <a:rPr lang="pt-BR" sz="1500">
                <a:solidFill>
                  <a:schemeClr val="dk1"/>
                </a:solidFill>
              </a:rPr>
              <a:t>Contos tradicionais;</a:t>
            </a:r>
            <a:endParaRPr sz="1500">
              <a:solidFill>
                <a:schemeClr val="dk1"/>
              </a:solidFill>
            </a:endParaRPr>
          </a:p>
          <a:p>
            <a:pPr indent="-323850" lvl="0" marL="457200" rtl="0" algn="just">
              <a:lnSpc>
                <a:spcPct val="115000"/>
              </a:lnSpc>
              <a:spcBef>
                <a:spcPts val="0"/>
              </a:spcBef>
              <a:spcAft>
                <a:spcPts val="0"/>
              </a:spcAft>
              <a:buClr>
                <a:schemeClr val="dk1"/>
              </a:buClr>
              <a:buSzPts val="1500"/>
              <a:buChar char="●"/>
            </a:pPr>
            <a:r>
              <a:rPr lang="pt-BR" sz="1500">
                <a:solidFill>
                  <a:schemeClr val="dk1"/>
                </a:solidFill>
              </a:rPr>
              <a:t>Adaptação de livros;</a:t>
            </a:r>
            <a:endParaRPr sz="1500">
              <a:solidFill>
                <a:schemeClr val="dk1"/>
              </a:solidFill>
            </a:endParaRPr>
          </a:p>
          <a:p>
            <a:pPr indent="-323850" lvl="0" marL="457200" rtl="0" algn="just">
              <a:lnSpc>
                <a:spcPct val="115000"/>
              </a:lnSpc>
              <a:spcBef>
                <a:spcPts val="0"/>
              </a:spcBef>
              <a:spcAft>
                <a:spcPts val="0"/>
              </a:spcAft>
              <a:buClr>
                <a:schemeClr val="dk1"/>
              </a:buClr>
              <a:buSzPts val="1500"/>
              <a:buChar char="●"/>
            </a:pPr>
            <a:r>
              <a:rPr lang="pt-BR" sz="1500">
                <a:solidFill>
                  <a:schemeClr val="dk1"/>
                </a:solidFill>
              </a:rPr>
              <a:t>Histórias de folguedos;</a:t>
            </a:r>
            <a:endParaRPr sz="1500">
              <a:solidFill>
                <a:schemeClr val="dk1"/>
              </a:solidFill>
            </a:endParaRPr>
          </a:p>
          <a:p>
            <a:pPr indent="-323850" lvl="0" marL="457200" rtl="0" algn="just">
              <a:lnSpc>
                <a:spcPct val="115000"/>
              </a:lnSpc>
              <a:spcBef>
                <a:spcPts val="0"/>
              </a:spcBef>
              <a:spcAft>
                <a:spcPts val="0"/>
              </a:spcAft>
              <a:buClr>
                <a:schemeClr val="dk1"/>
              </a:buClr>
              <a:buSzPts val="1500"/>
              <a:buChar char="●"/>
            </a:pPr>
            <a:r>
              <a:rPr lang="pt-BR" sz="1500">
                <a:solidFill>
                  <a:schemeClr val="dk1"/>
                </a:solidFill>
              </a:rPr>
              <a:t>Histórias criadas;</a:t>
            </a:r>
            <a:endParaRPr sz="1500">
              <a:solidFill>
                <a:schemeClr val="dk1"/>
              </a:solidFill>
            </a:endParaRPr>
          </a:p>
          <a:p>
            <a:pPr indent="-323850" lvl="0" marL="457200" rtl="0" algn="just">
              <a:lnSpc>
                <a:spcPct val="115000"/>
              </a:lnSpc>
              <a:spcBef>
                <a:spcPts val="0"/>
              </a:spcBef>
              <a:spcAft>
                <a:spcPts val="0"/>
              </a:spcAft>
              <a:buClr>
                <a:schemeClr val="dk1"/>
              </a:buClr>
              <a:buSzPts val="1500"/>
              <a:buChar char="●"/>
            </a:pPr>
            <a:r>
              <a:rPr lang="pt-BR" sz="1500">
                <a:solidFill>
                  <a:schemeClr val="dk1"/>
                </a:solidFill>
              </a:rPr>
              <a:t>Mitologias, Itan, diferentes cosmovisões.</a:t>
            </a:r>
            <a:endParaRPr sz="1500">
              <a:solidFill>
                <a:schemeClr val="dk1"/>
              </a:solidFill>
            </a:endParaRPr>
          </a:p>
          <a:p>
            <a:pPr indent="0" lvl="0" marL="0" rtl="0" algn="just">
              <a:lnSpc>
                <a:spcPct val="115000"/>
              </a:lnSpc>
              <a:spcBef>
                <a:spcPts val="0"/>
              </a:spcBef>
              <a:spcAft>
                <a:spcPts val="0"/>
              </a:spcAft>
              <a:buNone/>
            </a:pPr>
            <a:r>
              <a:t/>
            </a:r>
            <a:endParaRPr sz="1500">
              <a:solidFill>
                <a:schemeClr val="dk1"/>
              </a:solidFill>
            </a:endParaRPr>
          </a:p>
          <a:p>
            <a:pPr indent="0" lvl="0" marL="0" rtl="0" algn="just">
              <a:lnSpc>
                <a:spcPct val="115000"/>
              </a:lnSpc>
              <a:spcBef>
                <a:spcPts val="0"/>
              </a:spcBef>
              <a:spcAft>
                <a:spcPts val="0"/>
              </a:spcAft>
              <a:buNone/>
            </a:pPr>
            <a:r>
              <a:t/>
            </a:r>
            <a:endParaRPr sz="1500">
              <a:solidFill>
                <a:schemeClr val="dk1"/>
              </a:solidFill>
            </a:endParaRPr>
          </a:p>
          <a:p>
            <a:pPr indent="0" lvl="0" marL="0" rtl="0" algn="just">
              <a:lnSpc>
                <a:spcPct val="115000"/>
              </a:lnSpc>
              <a:spcBef>
                <a:spcPts val="0"/>
              </a:spcBef>
              <a:spcAft>
                <a:spcPts val="0"/>
              </a:spcAft>
              <a:buClr>
                <a:schemeClr val="dk1"/>
              </a:buClr>
              <a:buSzPts val="1100"/>
              <a:buFont typeface="Arial"/>
              <a:buNone/>
            </a:pPr>
            <a:r>
              <a:rPr b="1" lang="pt-BR" sz="1500">
                <a:solidFill>
                  <a:schemeClr val="dk1"/>
                </a:solidFill>
              </a:rPr>
              <a:t>BRINCADEIRAS:</a:t>
            </a:r>
            <a:endParaRPr b="1" sz="1500">
              <a:solidFill>
                <a:schemeClr val="dk1"/>
              </a:solidFill>
            </a:endParaRPr>
          </a:p>
          <a:p>
            <a:pPr indent="-323850" lvl="0" marL="457200" rtl="0" algn="just">
              <a:lnSpc>
                <a:spcPct val="115000"/>
              </a:lnSpc>
              <a:spcBef>
                <a:spcPts val="0"/>
              </a:spcBef>
              <a:spcAft>
                <a:spcPts val="0"/>
              </a:spcAft>
              <a:buClr>
                <a:schemeClr val="dk1"/>
              </a:buClr>
              <a:buSzPts val="1500"/>
              <a:buChar char="●"/>
            </a:pPr>
            <a:r>
              <a:rPr lang="pt-BR" sz="1500">
                <a:solidFill>
                  <a:schemeClr val="dk1"/>
                </a:solidFill>
              </a:rPr>
              <a:t> Acalantos/Canções de ninar;</a:t>
            </a:r>
            <a:endParaRPr sz="1500">
              <a:solidFill>
                <a:schemeClr val="dk1"/>
              </a:solidFill>
            </a:endParaRPr>
          </a:p>
          <a:p>
            <a:pPr indent="-323850" lvl="0" marL="457200" rtl="0" algn="just">
              <a:lnSpc>
                <a:spcPct val="115000"/>
              </a:lnSpc>
              <a:spcBef>
                <a:spcPts val="0"/>
              </a:spcBef>
              <a:spcAft>
                <a:spcPts val="0"/>
              </a:spcAft>
              <a:buClr>
                <a:schemeClr val="dk1"/>
              </a:buClr>
              <a:buSzPts val="1500"/>
              <a:buChar char="●"/>
            </a:pPr>
            <a:r>
              <a:rPr lang="pt-BR" sz="1500">
                <a:solidFill>
                  <a:schemeClr val="dk1"/>
                </a:solidFill>
              </a:rPr>
              <a:t> Brincos e Brinquedos com os pequeninos;</a:t>
            </a:r>
            <a:endParaRPr sz="1500">
              <a:solidFill>
                <a:schemeClr val="dk1"/>
              </a:solidFill>
            </a:endParaRPr>
          </a:p>
          <a:p>
            <a:pPr indent="-323850" lvl="0" marL="457200" rtl="0" algn="just">
              <a:lnSpc>
                <a:spcPct val="115000"/>
              </a:lnSpc>
              <a:spcBef>
                <a:spcPts val="0"/>
              </a:spcBef>
              <a:spcAft>
                <a:spcPts val="0"/>
              </a:spcAft>
              <a:buClr>
                <a:schemeClr val="dk1"/>
              </a:buClr>
              <a:buSzPts val="1500"/>
              <a:buChar char="●"/>
            </a:pPr>
            <a:r>
              <a:rPr lang="pt-BR" sz="1500">
                <a:solidFill>
                  <a:schemeClr val="dk1"/>
                </a:solidFill>
              </a:rPr>
              <a:t> Brincadeiras de roda;</a:t>
            </a:r>
            <a:endParaRPr sz="1500">
              <a:solidFill>
                <a:schemeClr val="dk1"/>
              </a:solidFill>
            </a:endParaRPr>
          </a:p>
          <a:p>
            <a:pPr indent="-323850" lvl="0" marL="457200" rtl="0" algn="just">
              <a:lnSpc>
                <a:spcPct val="115000"/>
              </a:lnSpc>
              <a:spcBef>
                <a:spcPts val="0"/>
              </a:spcBef>
              <a:spcAft>
                <a:spcPts val="0"/>
              </a:spcAft>
              <a:buClr>
                <a:schemeClr val="dk1"/>
              </a:buClr>
              <a:buSzPts val="1500"/>
              <a:buChar char="●"/>
            </a:pPr>
            <a:r>
              <a:rPr lang="pt-BR" sz="1500">
                <a:solidFill>
                  <a:schemeClr val="dk1"/>
                </a:solidFill>
              </a:rPr>
              <a:t> Brincadeiras de movimentações específicas;</a:t>
            </a:r>
            <a:endParaRPr sz="1500">
              <a:solidFill>
                <a:schemeClr val="dk1"/>
              </a:solidFill>
            </a:endParaRPr>
          </a:p>
          <a:p>
            <a:pPr indent="-323850" lvl="0" marL="457200" rtl="0" algn="just">
              <a:lnSpc>
                <a:spcPct val="115000"/>
              </a:lnSpc>
              <a:spcBef>
                <a:spcPts val="0"/>
              </a:spcBef>
              <a:spcAft>
                <a:spcPts val="0"/>
              </a:spcAft>
              <a:buClr>
                <a:schemeClr val="dk1"/>
              </a:buClr>
              <a:buSzPts val="1500"/>
              <a:buChar char="●"/>
            </a:pPr>
            <a:r>
              <a:rPr lang="pt-BR" sz="1500">
                <a:solidFill>
                  <a:schemeClr val="dk1"/>
                </a:solidFill>
              </a:rPr>
              <a:t> Brincadeiras de mão e de corda;</a:t>
            </a:r>
            <a:endParaRPr sz="1500">
              <a:solidFill>
                <a:schemeClr val="dk1"/>
              </a:solidFill>
            </a:endParaRPr>
          </a:p>
          <a:p>
            <a:pPr indent="-323850" lvl="0" marL="457200" rtl="0" algn="just">
              <a:lnSpc>
                <a:spcPct val="115000"/>
              </a:lnSpc>
              <a:spcBef>
                <a:spcPts val="0"/>
              </a:spcBef>
              <a:spcAft>
                <a:spcPts val="0"/>
              </a:spcAft>
              <a:buClr>
                <a:schemeClr val="dk1"/>
              </a:buClr>
              <a:buSzPts val="1500"/>
              <a:buChar char="●"/>
            </a:pPr>
            <a:r>
              <a:rPr lang="pt-BR" sz="1500">
                <a:solidFill>
                  <a:schemeClr val="dk1"/>
                </a:solidFill>
              </a:rPr>
              <a:t> Rodas de verso;</a:t>
            </a:r>
            <a:endParaRPr sz="1500">
              <a:solidFill>
                <a:schemeClr val="dk1"/>
              </a:solidFill>
            </a:endParaRPr>
          </a:p>
          <a:p>
            <a:pPr indent="-323850" lvl="0" marL="457200" rtl="0" algn="just">
              <a:lnSpc>
                <a:spcPct val="115000"/>
              </a:lnSpc>
              <a:spcBef>
                <a:spcPts val="0"/>
              </a:spcBef>
              <a:spcAft>
                <a:spcPts val="0"/>
              </a:spcAft>
              <a:buClr>
                <a:schemeClr val="dk1"/>
              </a:buClr>
              <a:buSzPts val="1500"/>
              <a:buChar char="●"/>
            </a:pPr>
            <a:r>
              <a:rPr lang="pt-BR" sz="1500">
                <a:solidFill>
                  <a:schemeClr val="dk1"/>
                </a:solidFill>
              </a:rPr>
              <a:t> Histórias cantadas ou com cantigas.</a:t>
            </a:r>
            <a:endParaRPr sz="1500">
              <a:solidFill>
                <a:schemeClr val="dk1"/>
              </a:solidFill>
            </a:endParaRPr>
          </a:p>
          <a:p>
            <a:pPr indent="0" lvl="0" marL="0" rtl="0" algn="just">
              <a:lnSpc>
                <a:spcPct val="115000"/>
              </a:lnSpc>
              <a:spcBef>
                <a:spcPts val="0"/>
              </a:spcBef>
              <a:spcAft>
                <a:spcPts val="0"/>
              </a:spcAft>
              <a:buNone/>
            </a:pPr>
            <a:r>
              <a:t/>
            </a:r>
            <a:endParaRPr sz="1000">
              <a:solidFill>
                <a:schemeClr val="dk1"/>
              </a:solidFill>
            </a:endParaRPr>
          </a:p>
          <a:p>
            <a:pPr indent="0" lvl="0" marL="457200" rtl="0" algn="just">
              <a:lnSpc>
                <a:spcPct val="115000"/>
              </a:lnSpc>
              <a:spcBef>
                <a:spcPts val="0"/>
              </a:spcBef>
              <a:spcAft>
                <a:spcPts val="0"/>
              </a:spcAft>
              <a:buNone/>
            </a:pPr>
            <a:r>
              <a:t/>
            </a:r>
            <a:endParaRPr sz="900">
              <a:solidFill>
                <a:schemeClr val="dk1"/>
              </a:solidFill>
            </a:endParaRPr>
          </a:p>
          <a:p>
            <a:pPr indent="0" lvl="0" marL="0" rtl="0" algn="l">
              <a:spcBef>
                <a:spcPts val="0"/>
              </a:spcBef>
              <a:spcAft>
                <a:spcPts val="0"/>
              </a:spcAft>
              <a:buNone/>
            </a:pPr>
            <a:r>
              <a:t/>
            </a:r>
            <a:endParaRPr sz="900"/>
          </a:p>
          <a:p>
            <a:pPr indent="0" lvl="0" marL="0" rtl="0" algn="l">
              <a:spcBef>
                <a:spcPts val="0"/>
              </a:spcBef>
              <a:spcAft>
                <a:spcPts val="0"/>
              </a:spcAft>
              <a:buNone/>
            </a:pPr>
            <a:r>
              <a:t/>
            </a:r>
            <a:endParaRPr sz="900"/>
          </a:p>
          <a:p>
            <a:pPr indent="0" lvl="0" marL="0" rtl="0" algn="l">
              <a:spcBef>
                <a:spcPts val="0"/>
              </a:spcBef>
              <a:spcAft>
                <a:spcPts val="0"/>
              </a:spcAft>
              <a:buNone/>
            </a:pPr>
            <a:r>
              <a:t/>
            </a:r>
            <a:endParaRPr sz="900">
              <a:latin typeface="Garamond"/>
              <a:ea typeface="Garamond"/>
              <a:cs typeface="Garamond"/>
              <a:sym typeface="Garamond"/>
            </a:endParaRPr>
          </a:p>
          <a:p>
            <a:pPr indent="0" lvl="0" marL="0" rtl="0" algn="l">
              <a:spcBef>
                <a:spcPts val="0"/>
              </a:spcBef>
              <a:spcAft>
                <a:spcPts val="0"/>
              </a:spcAft>
              <a:buNone/>
            </a:pPr>
            <a:r>
              <a:t/>
            </a:r>
            <a:endParaRPr sz="900">
              <a:latin typeface="Garamond"/>
              <a:ea typeface="Garamond"/>
              <a:cs typeface="Garamond"/>
              <a:sym typeface="Garamond"/>
            </a:endParaRPr>
          </a:p>
          <a:p>
            <a:pPr indent="0" lvl="0" marL="0" rtl="0" algn="l">
              <a:spcBef>
                <a:spcPts val="0"/>
              </a:spcBef>
              <a:spcAft>
                <a:spcPts val="0"/>
              </a:spcAft>
              <a:buNone/>
            </a:pPr>
            <a:r>
              <a:t/>
            </a:r>
            <a:endParaRPr sz="900">
              <a:latin typeface="Garamond"/>
              <a:ea typeface="Garamond"/>
              <a:cs typeface="Garamond"/>
              <a:sym typeface="Garamond"/>
            </a:endParaRPr>
          </a:p>
        </p:txBody>
      </p:sp>
      <p:pic>
        <p:nvPicPr>
          <p:cNvPr id="433" name="Google Shape;433;g126e3632239_1_96"/>
          <p:cNvPicPr preferRelativeResize="0"/>
          <p:nvPr/>
        </p:nvPicPr>
        <p:blipFill>
          <a:blip r:embed="rId4">
            <a:alphaModFix/>
          </a:blip>
          <a:stretch>
            <a:fillRect/>
          </a:stretch>
        </p:blipFill>
        <p:spPr>
          <a:xfrm>
            <a:off x="6668775" y="2673725"/>
            <a:ext cx="4051348" cy="26256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3"/>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pic>
        <p:nvPicPr>
          <p:cNvPr id="177" name="Google Shape;177;p3"/>
          <p:cNvPicPr preferRelativeResize="0"/>
          <p:nvPr/>
        </p:nvPicPr>
        <p:blipFill rotWithShape="1">
          <a:blip r:embed="rId3">
            <a:alphaModFix/>
          </a:blip>
          <a:srcRect b="0" l="0" r="0" t="0"/>
          <a:stretch/>
        </p:blipFill>
        <p:spPr>
          <a:xfrm>
            <a:off x="9774855" y="745822"/>
            <a:ext cx="1700787" cy="1682499"/>
          </a:xfrm>
          <a:prstGeom prst="rect">
            <a:avLst/>
          </a:prstGeom>
          <a:noFill/>
          <a:ln>
            <a:noFill/>
          </a:ln>
        </p:spPr>
      </p:pic>
      <p:sp>
        <p:nvSpPr>
          <p:cNvPr id="178" name="Google Shape;178;p3"/>
          <p:cNvSpPr txBox="1"/>
          <p:nvPr/>
        </p:nvSpPr>
        <p:spPr>
          <a:xfrm>
            <a:off x="1156675" y="4771450"/>
            <a:ext cx="2387400" cy="1364400"/>
          </a:xfrm>
          <a:prstGeom prst="rect">
            <a:avLst/>
          </a:prstGeom>
          <a:no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Clr>
                <a:schemeClr val="accent1"/>
              </a:buClr>
              <a:buSzPts val="2760"/>
              <a:buFont typeface="Arial"/>
              <a:buNone/>
            </a:pPr>
            <a:r>
              <a:rPr lang="pt-BR" sz="2400">
                <a:solidFill>
                  <a:srgbClr val="5B0F00"/>
                </a:solidFill>
                <a:latin typeface="Impact"/>
                <a:ea typeface="Impact"/>
                <a:cs typeface="Impact"/>
                <a:sym typeface="Impact"/>
              </a:rPr>
              <a:t>Flora Barcellos</a:t>
            </a:r>
            <a:endParaRPr sz="2400">
              <a:solidFill>
                <a:srgbClr val="5B0F00"/>
              </a:solidFill>
              <a:latin typeface="Impact"/>
              <a:ea typeface="Impact"/>
              <a:cs typeface="Impact"/>
              <a:sym typeface="Impact"/>
            </a:endParaRPr>
          </a:p>
          <a:p>
            <a:pPr indent="0" lvl="0" marL="0" marR="0" rtl="0" algn="l">
              <a:spcBef>
                <a:spcPts val="0"/>
              </a:spcBef>
              <a:spcAft>
                <a:spcPts val="0"/>
              </a:spcAft>
              <a:buClr>
                <a:schemeClr val="accent1"/>
              </a:buClr>
              <a:buSzPts val="2760"/>
              <a:buFont typeface="Arial"/>
              <a:buNone/>
            </a:pPr>
            <a:r>
              <a:rPr lang="pt-BR" sz="2400">
                <a:solidFill>
                  <a:srgbClr val="5B0F00"/>
                </a:solidFill>
                <a:latin typeface="Impact"/>
                <a:ea typeface="Impact"/>
                <a:cs typeface="Impact"/>
                <a:sym typeface="Impact"/>
              </a:rPr>
              <a:t>Flora Poppovic</a:t>
            </a:r>
            <a:endParaRPr sz="2400">
              <a:solidFill>
                <a:srgbClr val="5B0F00"/>
              </a:solidFill>
              <a:latin typeface="Impact"/>
              <a:ea typeface="Impact"/>
              <a:cs typeface="Impact"/>
              <a:sym typeface="Impact"/>
            </a:endParaRPr>
          </a:p>
          <a:p>
            <a:pPr indent="0" lvl="0" marL="0" marR="0" rtl="0" algn="l">
              <a:spcBef>
                <a:spcPts val="0"/>
              </a:spcBef>
              <a:spcAft>
                <a:spcPts val="0"/>
              </a:spcAft>
              <a:buClr>
                <a:schemeClr val="accent1"/>
              </a:buClr>
              <a:buSzPts val="2760"/>
              <a:buFont typeface="Arial"/>
              <a:buNone/>
            </a:pPr>
            <a:r>
              <a:rPr lang="pt-BR" sz="2400">
                <a:solidFill>
                  <a:srgbClr val="5B0F00"/>
                </a:solidFill>
                <a:latin typeface="Impact"/>
                <a:ea typeface="Impact"/>
                <a:cs typeface="Impact"/>
                <a:sym typeface="Impact"/>
              </a:rPr>
              <a:t>Marina Siqueira</a:t>
            </a:r>
            <a:endParaRPr sz="2400">
              <a:solidFill>
                <a:srgbClr val="5B0F00"/>
              </a:solidFill>
              <a:latin typeface="Impact"/>
              <a:ea typeface="Impact"/>
              <a:cs typeface="Impact"/>
              <a:sym typeface="Impact"/>
            </a:endParaRPr>
          </a:p>
        </p:txBody>
      </p:sp>
      <p:sp>
        <p:nvSpPr>
          <p:cNvPr id="179" name="Google Shape;179;p3"/>
          <p:cNvSpPr/>
          <p:nvPr/>
        </p:nvSpPr>
        <p:spPr>
          <a:xfrm>
            <a:off x="10027138" y="6488668"/>
            <a:ext cx="1570892" cy="276999"/>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i="1" lang="pt-BR" sz="1200" u="none" cap="none" strike="noStrike">
                <a:solidFill>
                  <a:schemeClr val="dk1"/>
                </a:solidFill>
                <a:latin typeface="Calibri"/>
                <a:ea typeface="Calibri"/>
                <a:cs typeface="Calibri"/>
                <a:sym typeface="Calibri"/>
              </a:rPr>
              <a:t>www.sinpeem.com.br</a:t>
            </a:r>
            <a:endParaRPr/>
          </a:p>
        </p:txBody>
      </p:sp>
      <p:sp>
        <p:nvSpPr>
          <p:cNvPr id="180" name="Google Shape;180;p3"/>
          <p:cNvSpPr/>
          <p:nvPr/>
        </p:nvSpPr>
        <p:spPr>
          <a:xfrm>
            <a:off x="1336430" y="753209"/>
            <a:ext cx="8284308" cy="598424"/>
          </a:xfrm>
          <a:prstGeom prst="rect">
            <a:avLst/>
          </a:prstGeom>
          <a:solidFill>
            <a:schemeClr val="dk1"/>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pt-BR" sz="3200">
                <a:solidFill>
                  <a:schemeClr val="lt1"/>
                </a:solidFill>
                <a:latin typeface="Impact"/>
                <a:ea typeface="Impact"/>
                <a:cs typeface="Impact"/>
                <a:sym typeface="Impact"/>
              </a:rPr>
              <a:t>Apresentação: Histórias de Brincar</a:t>
            </a:r>
            <a:endParaRPr b="0" i="0" sz="3200" u="none" cap="none" strike="noStrike">
              <a:solidFill>
                <a:schemeClr val="lt1"/>
              </a:solidFill>
              <a:latin typeface="Impact"/>
              <a:ea typeface="Impact"/>
              <a:cs typeface="Impact"/>
              <a:sym typeface="Impact"/>
            </a:endParaRPr>
          </a:p>
        </p:txBody>
      </p:sp>
      <p:pic>
        <p:nvPicPr>
          <p:cNvPr id="181" name="Google Shape;181;p3"/>
          <p:cNvPicPr preferRelativeResize="0"/>
          <p:nvPr/>
        </p:nvPicPr>
        <p:blipFill>
          <a:blip r:embed="rId4">
            <a:alphaModFix/>
          </a:blip>
          <a:stretch>
            <a:fillRect/>
          </a:stretch>
        </p:blipFill>
        <p:spPr>
          <a:xfrm>
            <a:off x="1156675" y="1587075"/>
            <a:ext cx="4581350" cy="3053474"/>
          </a:xfrm>
          <a:prstGeom prst="rect">
            <a:avLst/>
          </a:prstGeom>
          <a:noFill/>
          <a:ln>
            <a:noFill/>
          </a:ln>
        </p:spPr>
      </p:pic>
      <p:pic>
        <p:nvPicPr>
          <p:cNvPr id="182" name="Google Shape;182;p3"/>
          <p:cNvPicPr preferRelativeResize="0"/>
          <p:nvPr/>
        </p:nvPicPr>
        <p:blipFill>
          <a:blip r:embed="rId5">
            <a:alphaModFix/>
          </a:blip>
          <a:stretch>
            <a:fillRect/>
          </a:stretch>
        </p:blipFill>
        <p:spPr>
          <a:xfrm>
            <a:off x="3446375" y="4771450"/>
            <a:ext cx="2291651" cy="1476949"/>
          </a:xfrm>
          <a:prstGeom prst="rect">
            <a:avLst/>
          </a:prstGeom>
          <a:noFill/>
          <a:ln>
            <a:noFill/>
          </a:ln>
        </p:spPr>
      </p:pic>
      <p:pic>
        <p:nvPicPr>
          <p:cNvPr id="183" name="Google Shape;183;p3"/>
          <p:cNvPicPr preferRelativeResize="0"/>
          <p:nvPr/>
        </p:nvPicPr>
        <p:blipFill>
          <a:blip r:embed="rId6">
            <a:alphaModFix/>
          </a:blip>
          <a:stretch>
            <a:fillRect/>
          </a:stretch>
        </p:blipFill>
        <p:spPr>
          <a:xfrm>
            <a:off x="6096000" y="2580721"/>
            <a:ext cx="4418053" cy="3235879"/>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7" name="Shape 437"/>
        <p:cNvGrpSpPr/>
        <p:nvPr/>
      </p:nvGrpSpPr>
      <p:grpSpPr>
        <a:xfrm>
          <a:off x="0" y="0"/>
          <a:ext cx="0" cy="0"/>
          <a:chOff x="0" y="0"/>
          <a:chExt cx="0" cy="0"/>
        </a:xfrm>
      </p:grpSpPr>
      <p:sp>
        <p:nvSpPr>
          <p:cNvPr id="438" name="Google Shape;438;g126e3632239_1_59"/>
          <p:cNvSpPr txBox="1"/>
          <p:nvPr>
            <p:ph idx="12" type="sldNum"/>
          </p:nvPr>
        </p:nvSpPr>
        <p:spPr>
          <a:xfrm>
            <a:off x="10353901" y="5969000"/>
            <a:ext cx="542700" cy="2793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
        <p:nvSpPr>
          <p:cNvPr id="439" name="Google Shape;439;g126e3632239_1_59"/>
          <p:cNvSpPr/>
          <p:nvPr/>
        </p:nvSpPr>
        <p:spPr>
          <a:xfrm>
            <a:off x="1246649" y="771678"/>
            <a:ext cx="8288100" cy="598500"/>
          </a:xfrm>
          <a:prstGeom prst="rect">
            <a:avLst/>
          </a:prstGeom>
          <a:solidFill>
            <a:schemeClr val="dk1"/>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None/>
            </a:pPr>
            <a:r>
              <a:rPr lang="pt-BR" sz="3200">
                <a:solidFill>
                  <a:schemeClr val="lt1"/>
                </a:solidFill>
                <a:latin typeface="Impact"/>
                <a:ea typeface="Impact"/>
                <a:cs typeface="Impact"/>
                <a:sym typeface="Impact"/>
              </a:rPr>
              <a:t>Adaptação: montando uma história</a:t>
            </a:r>
            <a:endParaRPr b="0" i="0" sz="3200" u="none" cap="none" strike="noStrike">
              <a:solidFill>
                <a:schemeClr val="lt1"/>
              </a:solidFill>
              <a:latin typeface="Impact"/>
              <a:ea typeface="Impact"/>
              <a:cs typeface="Impact"/>
              <a:sym typeface="Impact"/>
            </a:endParaRPr>
          </a:p>
        </p:txBody>
      </p:sp>
      <p:pic>
        <p:nvPicPr>
          <p:cNvPr id="440" name="Google Shape;440;g126e3632239_1_59"/>
          <p:cNvPicPr preferRelativeResize="0"/>
          <p:nvPr/>
        </p:nvPicPr>
        <p:blipFill rotWithShape="1">
          <a:blip r:embed="rId3">
            <a:alphaModFix/>
          </a:blip>
          <a:srcRect b="0" l="0" r="0" t="0"/>
          <a:stretch/>
        </p:blipFill>
        <p:spPr>
          <a:xfrm>
            <a:off x="9759222" y="771678"/>
            <a:ext cx="1700787" cy="1682499"/>
          </a:xfrm>
          <a:prstGeom prst="rect">
            <a:avLst/>
          </a:prstGeom>
          <a:noFill/>
          <a:ln>
            <a:noFill/>
          </a:ln>
        </p:spPr>
      </p:pic>
      <p:sp>
        <p:nvSpPr>
          <p:cNvPr id="441" name="Google Shape;441;g126e3632239_1_59"/>
          <p:cNvSpPr txBox="1"/>
          <p:nvPr/>
        </p:nvSpPr>
        <p:spPr>
          <a:xfrm>
            <a:off x="1246650" y="1671525"/>
            <a:ext cx="7980300" cy="648000"/>
          </a:xfrm>
          <a:prstGeom prst="rect">
            <a:avLst/>
          </a:prstGeom>
          <a:noFill/>
          <a:ln>
            <a:noFill/>
          </a:ln>
        </p:spPr>
        <p:txBody>
          <a:bodyPr anchorCtr="0" anchor="t" bIns="91425" lIns="91425" spcFirstLastPara="1" rIns="91425" wrap="square" tIns="91425">
            <a:spAutoFit/>
          </a:bodyPr>
          <a:lstStyle/>
          <a:p>
            <a:pPr indent="0" lvl="0" marL="457200" rtl="0" algn="just">
              <a:lnSpc>
                <a:spcPct val="115000"/>
              </a:lnSpc>
              <a:spcBef>
                <a:spcPts val="0"/>
              </a:spcBef>
              <a:spcAft>
                <a:spcPts val="0"/>
              </a:spcAft>
              <a:buNone/>
            </a:pPr>
            <a:r>
              <a:t/>
            </a:r>
            <a:endParaRPr>
              <a:solidFill>
                <a:schemeClr val="dk1"/>
              </a:solidFill>
            </a:endParaRPr>
          </a:p>
          <a:p>
            <a:pPr indent="0" lvl="0" marL="0" rtl="0" algn="l">
              <a:spcBef>
                <a:spcPts val="0"/>
              </a:spcBef>
              <a:spcAft>
                <a:spcPts val="0"/>
              </a:spcAft>
              <a:buNone/>
            </a:pPr>
            <a:r>
              <a:t/>
            </a:r>
            <a:endParaRPr>
              <a:latin typeface="Garamond"/>
              <a:ea typeface="Garamond"/>
              <a:cs typeface="Garamond"/>
              <a:sym typeface="Garamond"/>
            </a:endParaRPr>
          </a:p>
        </p:txBody>
      </p:sp>
      <p:sp>
        <p:nvSpPr>
          <p:cNvPr id="442" name="Google Shape;442;g126e3632239_1_59"/>
          <p:cNvSpPr txBox="1"/>
          <p:nvPr/>
        </p:nvSpPr>
        <p:spPr>
          <a:xfrm>
            <a:off x="1246650" y="1671525"/>
            <a:ext cx="103230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500">
              <a:solidFill>
                <a:schemeClr val="dk1"/>
              </a:solidFill>
              <a:latin typeface="Garamond"/>
              <a:ea typeface="Garamond"/>
              <a:cs typeface="Garamond"/>
              <a:sym typeface="Garamond"/>
            </a:endParaRPr>
          </a:p>
          <a:p>
            <a:pPr indent="0" lvl="0" marL="0" rtl="0" algn="l">
              <a:spcBef>
                <a:spcPts val="0"/>
              </a:spcBef>
              <a:spcAft>
                <a:spcPts val="0"/>
              </a:spcAft>
              <a:buNone/>
            </a:pPr>
            <a:r>
              <a:t/>
            </a:r>
            <a:endParaRPr sz="1500">
              <a:latin typeface="Garamond"/>
              <a:ea typeface="Garamond"/>
              <a:cs typeface="Garamond"/>
              <a:sym typeface="Garamond"/>
            </a:endParaRPr>
          </a:p>
        </p:txBody>
      </p:sp>
      <p:sp>
        <p:nvSpPr>
          <p:cNvPr id="443" name="Google Shape;443;g126e3632239_1_59"/>
          <p:cNvSpPr txBox="1"/>
          <p:nvPr/>
        </p:nvSpPr>
        <p:spPr>
          <a:xfrm>
            <a:off x="1400550" y="1671525"/>
            <a:ext cx="3938700" cy="4794000"/>
          </a:xfrm>
          <a:prstGeom prst="rect">
            <a:avLst/>
          </a:prstGeom>
          <a:noFill/>
          <a:ln>
            <a:noFill/>
          </a:ln>
        </p:spPr>
        <p:txBody>
          <a:bodyPr anchorCtr="0" anchor="t" bIns="91425" lIns="91425" spcFirstLastPara="1" rIns="91425" wrap="square" tIns="91425">
            <a:spAutoFit/>
          </a:bodyPr>
          <a:lstStyle/>
          <a:p>
            <a:pPr indent="-400050" lvl="0" marL="457200" rtl="0" algn="l">
              <a:lnSpc>
                <a:spcPct val="115000"/>
              </a:lnSpc>
              <a:spcBef>
                <a:spcPts val="0"/>
              </a:spcBef>
              <a:spcAft>
                <a:spcPts val="0"/>
              </a:spcAft>
              <a:buClr>
                <a:schemeClr val="dk1"/>
              </a:buClr>
              <a:buSzPts val="2700"/>
              <a:buChar char="●"/>
            </a:pPr>
            <a:r>
              <a:rPr lang="pt-BR" sz="2700">
                <a:solidFill>
                  <a:schemeClr val="dk1"/>
                </a:solidFill>
              </a:rPr>
              <a:t>Tema;</a:t>
            </a:r>
            <a:endParaRPr sz="2700">
              <a:solidFill>
                <a:schemeClr val="dk1"/>
              </a:solidFill>
            </a:endParaRPr>
          </a:p>
          <a:p>
            <a:pPr indent="-400050" lvl="0" marL="457200" rtl="0" algn="l">
              <a:lnSpc>
                <a:spcPct val="115000"/>
              </a:lnSpc>
              <a:spcBef>
                <a:spcPts val="0"/>
              </a:spcBef>
              <a:spcAft>
                <a:spcPts val="0"/>
              </a:spcAft>
              <a:buClr>
                <a:schemeClr val="dk1"/>
              </a:buClr>
              <a:buSzPts val="2700"/>
              <a:buChar char="●"/>
            </a:pPr>
            <a:r>
              <a:rPr lang="pt-BR" sz="2700">
                <a:solidFill>
                  <a:schemeClr val="dk1"/>
                </a:solidFill>
              </a:rPr>
              <a:t>Onde se passa;</a:t>
            </a:r>
            <a:endParaRPr sz="2700">
              <a:solidFill>
                <a:schemeClr val="dk1"/>
              </a:solidFill>
            </a:endParaRPr>
          </a:p>
          <a:p>
            <a:pPr indent="-400050" lvl="0" marL="457200" rtl="0" algn="l">
              <a:lnSpc>
                <a:spcPct val="115000"/>
              </a:lnSpc>
              <a:spcBef>
                <a:spcPts val="0"/>
              </a:spcBef>
              <a:spcAft>
                <a:spcPts val="0"/>
              </a:spcAft>
              <a:buClr>
                <a:schemeClr val="dk1"/>
              </a:buClr>
              <a:buSzPts val="2700"/>
              <a:buChar char="●"/>
            </a:pPr>
            <a:r>
              <a:rPr lang="pt-BR" sz="2700">
                <a:solidFill>
                  <a:schemeClr val="dk1"/>
                </a:solidFill>
              </a:rPr>
              <a:t>Personagens / bichos;</a:t>
            </a:r>
            <a:endParaRPr sz="2700">
              <a:solidFill>
                <a:schemeClr val="dk1"/>
              </a:solidFill>
            </a:endParaRPr>
          </a:p>
          <a:p>
            <a:pPr indent="-400050" lvl="0" marL="457200" rtl="0" algn="l">
              <a:lnSpc>
                <a:spcPct val="115000"/>
              </a:lnSpc>
              <a:spcBef>
                <a:spcPts val="0"/>
              </a:spcBef>
              <a:spcAft>
                <a:spcPts val="0"/>
              </a:spcAft>
              <a:buClr>
                <a:schemeClr val="dk1"/>
              </a:buClr>
              <a:buSzPts val="2700"/>
              <a:buChar char="●"/>
            </a:pPr>
            <a:r>
              <a:rPr lang="pt-BR" sz="2700">
                <a:solidFill>
                  <a:schemeClr val="dk1"/>
                </a:solidFill>
              </a:rPr>
              <a:t>Ações dos personagens;</a:t>
            </a:r>
            <a:endParaRPr sz="2700">
              <a:solidFill>
                <a:schemeClr val="dk1"/>
              </a:solidFill>
            </a:endParaRPr>
          </a:p>
          <a:p>
            <a:pPr indent="-400050" lvl="0" marL="457200" rtl="0" algn="l">
              <a:lnSpc>
                <a:spcPct val="115000"/>
              </a:lnSpc>
              <a:spcBef>
                <a:spcPts val="0"/>
              </a:spcBef>
              <a:spcAft>
                <a:spcPts val="0"/>
              </a:spcAft>
              <a:buClr>
                <a:schemeClr val="dk1"/>
              </a:buClr>
              <a:buSzPts val="2700"/>
              <a:buChar char="●"/>
            </a:pPr>
            <a:r>
              <a:rPr lang="pt-BR" sz="2700">
                <a:solidFill>
                  <a:schemeClr val="dk1"/>
                </a:solidFill>
              </a:rPr>
              <a:t>Acontecimentos da história.</a:t>
            </a:r>
            <a:endParaRPr sz="2700">
              <a:solidFill>
                <a:schemeClr val="dk1"/>
              </a:solidFill>
            </a:endParaRPr>
          </a:p>
          <a:p>
            <a:pPr indent="0" lvl="0" marL="0" rtl="0" algn="just">
              <a:lnSpc>
                <a:spcPct val="115000"/>
              </a:lnSpc>
              <a:spcBef>
                <a:spcPts val="0"/>
              </a:spcBef>
              <a:spcAft>
                <a:spcPts val="0"/>
              </a:spcAft>
              <a:buClr>
                <a:schemeClr val="dk1"/>
              </a:buClr>
              <a:buSzPts val="1100"/>
              <a:buFont typeface="Arial"/>
              <a:buNone/>
            </a:pPr>
            <a:r>
              <a:t/>
            </a:r>
            <a:endParaRPr sz="2700">
              <a:solidFill>
                <a:schemeClr val="dk1"/>
              </a:solidFill>
            </a:endParaRPr>
          </a:p>
          <a:p>
            <a:pPr indent="0" lvl="0" marL="0" rtl="0" algn="l">
              <a:spcBef>
                <a:spcPts val="0"/>
              </a:spcBef>
              <a:spcAft>
                <a:spcPts val="0"/>
              </a:spcAft>
              <a:buNone/>
            </a:pPr>
            <a:r>
              <a:t/>
            </a:r>
            <a:endParaRPr sz="2000">
              <a:latin typeface="Garamond"/>
              <a:ea typeface="Garamond"/>
              <a:cs typeface="Garamond"/>
              <a:sym typeface="Garamond"/>
            </a:endParaRPr>
          </a:p>
        </p:txBody>
      </p:sp>
      <p:pic>
        <p:nvPicPr>
          <p:cNvPr id="444" name="Google Shape;444;g126e3632239_1_59"/>
          <p:cNvPicPr preferRelativeResize="0"/>
          <p:nvPr/>
        </p:nvPicPr>
        <p:blipFill>
          <a:blip r:embed="rId4">
            <a:alphaModFix/>
          </a:blip>
          <a:stretch>
            <a:fillRect/>
          </a:stretch>
        </p:blipFill>
        <p:spPr>
          <a:xfrm>
            <a:off x="6957750" y="1545225"/>
            <a:ext cx="2576981" cy="4581299"/>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8" name="Shape 448"/>
        <p:cNvGrpSpPr/>
        <p:nvPr/>
      </p:nvGrpSpPr>
      <p:grpSpPr>
        <a:xfrm>
          <a:off x="0" y="0"/>
          <a:ext cx="0" cy="0"/>
          <a:chOff x="0" y="0"/>
          <a:chExt cx="0" cy="0"/>
        </a:xfrm>
      </p:grpSpPr>
      <p:sp>
        <p:nvSpPr>
          <p:cNvPr id="449" name="Google Shape;449;g126e3632239_1_105"/>
          <p:cNvSpPr txBox="1"/>
          <p:nvPr>
            <p:ph idx="12" type="sldNum"/>
          </p:nvPr>
        </p:nvSpPr>
        <p:spPr>
          <a:xfrm>
            <a:off x="10353901" y="5969000"/>
            <a:ext cx="542700" cy="2793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
        <p:nvSpPr>
          <p:cNvPr id="450" name="Google Shape;450;g126e3632239_1_105"/>
          <p:cNvSpPr/>
          <p:nvPr/>
        </p:nvSpPr>
        <p:spPr>
          <a:xfrm>
            <a:off x="1246650" y="771675"/>
            <a:ext cx="8288100" cy="1023900"/>
          </a:xfrm>
          <a:prstGeom prst="rect">
            <a:avLst/>
          </a:prstGeom>
          <a:solidFill>
            <a:schemeClr val="dk1"/>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None/>
            </a:pPr>
            <a:r>
              <a:rPr lang="pt-BR" sz="2900">
                <a:solidFill>
                  <a:schemeClr val="lt1"/>
                </a:solidFill>
                <a:latin typeface="Impact"/>
                <a:ea typeface="Impact"/>
                <a:cs typeface="Impact"/>
                <a:sym typeface="Impact"/>
              </a:rPr>
              <a:t>Diferentes formas de inserir música em uma história</a:t>
            </a:r>
            <a:endParaRPr b="0" i="0" sz="2900" u="none" cap="none" strike="noStrike">
              <a:solidFill>
                <a:schemeClr val="lt1"/>
              </a:solidFill>
              <a:latin typeface="Impact"/>
              <a:ea typeface="Impact"/>
              <a:cs typeface="Impact"/>
              <a:sym typeface="Impact"/>
            </a:endParaRPr>
          </a:p>
        </p:txBody>
      </p:sp>
      <p:pic>
        <p:nvPicPr>
          <p:cNvPr id="451" name="Google Shape;451;g126e3632239_1_105"/>
          <p:cNvPicPr preferRelativeResize="0"/>
          <p:nvPr/>
        </p:nvPicPr>
        <p:blipFill rotWithShape="1">
          <a:blip r:embed="rId3">
            <a:alphaModFix/>
          </a:blip>
          <a:srcRect b="0" l="0" r="0" t="0"/>
          <a:stretch/>
        </p:blipFill>
        <p:spPr>
          <a:xfrm>
            <a:off x="9759222" y="771678"/>
            <a:ext cx="1700787" cy="1682499"/>
          </a:xfrm>
          <a:prstGeom prst="rect">
            <a:avLst/>
          </a:prstGeom>
          <a:noFill/>
          <a:ln>
            <a:noFill/>
          </a:ln>
        </p:spPr>
      </p:pic>
      <p:sp>
        <p:nvSpPr>
          <p:cNvPr id="452" name="Google Shape;452;g126e3632239_1_105"/>
          <p:cNvSpPr txBox="1"/>
          <p:nvPr/>
        </p:nvSpPr>
        <p:spPr>
          <a:xfrm>
            <a:off x="1246650" y="1671525"/>
            <a:ext cx="7980300" cy="648000"/>
          </a:xfrm>
          <a:prstGeom prst="rect">
            <a:avLst/>
          </a:prstGeom>
          <a:noFill/>
          <a:ln>
            <a:noFill/>
          </a:ln>
        </p:spPr>
        <p:txBody>
          <a:bodyPr anchorCtr="0" anchor="t" bIns="91425" lIns="91425" spcFirstLastPara="1" rIns="91425" wrap="square" tIns="91425">
            <a:spAutoFit/>
          </a:bodyPr>
          <a:lstStyle/>
          <a:p>
            <a:pPr indent="0" lvl="0" marL="457200" rtl="0" algn="just">
              <a:lnSpc>
                <a:spcPct val="115000"/>
              </a:lnSpc>
              <a:spcBef>
                <a:spcPts val="0"/>
              </a:spcBef>
              <a:spcAft>
                <a:spcPts val="0"/>
              </a:spcAft>
              <a:buNone/>
            </a:pPr>
            <a:r>
              <a:t/>
            </a:r>
            <a:endParaRPr>
              <a:solidFill>
                <a:schemeClr val="dk1"/>
              </a:solidFill>
            </a:endParaRPr>
          </a:p>
          <a:p>
            <a:pPr indent="0" lvl="0" marL="0" rtl="0" algn="l">
              <a:spcBef>
                <a:spcPts val="0"/>
              </a:spcBef>
              <a:spcAft>
                <a:spcPts val="0"/>
              </a:spcAft>
              <a:buNone/>
            </a:pPr>
            <a:r>
              <a:t/>
            </a:r>
            <a:endParaRPr>
              <a:latin typeface="Garamond"/>
              <a:ea typeface="Garamond"/>
              <a:cs typeface="Garamond"/>
              <a:sym typeface="Garamond"/>
            </a:endParaRPr>
          </a:p>
        </p:txBody>
      </p:sp>
      <p:sp>
        <p:nvSpPr>
          <p:cNvPr id="453" name="Google Shape;453;g126e3632239_1_105"/>
          <p:cNvSpPr txBox="1"/>
          <p:nvPr/>
        </p:nvSpPr>
        <p:spPr>
          <a:xfrm>
            <a:off x="983400" y="1898988"/>
            <a:ext cx="9650100" cy="3966600"/>
          </a:xfrm>
          <a:prstGeom prst="rect">
            <a:avLst/>
          </a:prstGeom>
          <a:noFill/>
          <a:ln>
            <a:noFill/>
          </a:ln>
        </p:spPr>
        <p:txBody>
          <a:bodyPr anchorCtr="0" anchor="t" bIns="91425" lIns="91425" spcFirstLastPara="1" rIns="91425" wrap="square" tIns="91425">
            <a:spAutoFit/>
          </a:bodyPr>
          <a:lstStyle/>
          <a:p>
            <a:pPr indent="-342900" lvl="0" marL="457200" rtl="0" algn="just">
              <a:lnSpc>
                <a:spcPct val="115000"/>
              </a:lnSpc>
              <a:spcBef>
                <a:spcPts val="0"/>
              </a:spcBef>
              <a:spcAft>
                <a:spcPts val="0"/>
              </a:spcAft>
              <a:buClr>
                <a:schemeClr val="dk1"/>
              </a:buClr>
              <a:buSzPts val="1800"/>
              <a:buChar char="●"/>
            </a:pPr>
            <a:r>
              <a:rPr b="1" lang="pt-BR" sz="1800">
                <a:solidFill>
                  <a:schemeClr val="dk1"/>
                </a:solidFill>
              </a:rPr>
              <a:t>Ambiência:</a:t>
            </a:r>
            <a:r>
              <a:rPr lang="pt-BR" sz="1800">
                <a:solidFill>
                  <a:schemeClr val="dk1"/>
                </a:solidFill>
              </a:rPr>
              <a:t> construção de paisagens sonoras;</a:t>
            </a:r>
            <a:endParaRPr sz="1800">
              <a:solidFill>
                <a:schemeClr val="dk1"/>
              </a:solidFill>
            </a:endParaRPr>
          </a:p>
          <a:p>
            <a:pPr indent="-342900" lvl="0" marL="457200" rtl="0" algn="just">
              <a:lnSpc>
                <a:spcPct val="115000"/>
              </a:lnSpc>
              <a:spcBef>
                <a:spcPts val="0"/>
              </a:spcBef>
              <a:spcAft>
                <a:spcPts val="0"/>
              </a:spcAft>
              <a:buClr>
                <a:schemeClr val="dk1"/>
              </a:buClr>
              <a:buSzPts val="1800"/>
              <a:buChar char="●"/>
            </a:pPr>
            <a:r>
              <a:rPr b="1" lang="pt-BR" sz="1800">
                <a:solidFill>
                  <a:schemeClr val="dk1"/>
                </a:solidFill>
              </a:rPr>
              <a:t>Linguagem:</a:t>
            </a:r>
            <a:r>
              <a:rPr lang="pt-BR" sz="1800">
                <a:solidFill>
                  <a:schemeClr val="dk1"/>
                </a:solidFill>
              </a:rPr>
              <a:t> exploração dos parâmetros sonoros: timbre / intensidade / duração / altura;</a:t>
            </a:r>
            <a:endParaRPr sz="1800">
              <a:solidFill>
                <a:schemeClr val="dk1"/>
              </a:solidFill>
            </a:endParaRPr>
          </a:p>
          <a:p>
            <a:pPr indent="-342900" lvl="0" marL="457200" rtl="0" algn="just">
              <a:lnSpc>
                <a:spcPct val="115000"/>
              </a:lnSpc>
              <a:spcBef>
                <a:spcPts val="0"/>
              </a:spcBef>
              <a:spcAft>
                <a:spcPts val="0"/>
              </a:spcAft>
              <a:buClr>
                <a:schemeClr val="dk1"/>
              </a:buClr>
              <a:buSzPts val="1800"/>
              <a:buChar char="●"/>
            </a:pPr>
            <a:r>
              <a:rPr b="1" lang="pt-BR" sz="1800">
                <a:solidFill>
                  <a:schemeClr val="dk1"/>
                </a:solidFill>
              </a:rPr>
              <a:t>Cultura: </a:t>
            </a:r>
            <a:r>
              <a:rPr lang="pt-BR" sz="1800">
                <a:solidFill>
                  <a:schemeClr val="dk1"/>
                </a:solidFill>
              </a:rPr>
              <a:t>ritmos, instrumentos e suas histórias;</a:t>
            </a:r>
            <a:endParaRPr sz="1800">
              <a:solidFill>
                <a:schemeClr val="dk1"/>
              </a:solidFill>
            </a:endParaRPr>
          </a:p>
          <a:p>
            <a:pPr indent="-342900" lvl="0" marL="457200" rtl="0" algn="just">
              <a:lnSpc>
                <a:spcPct val="115000"/>
              </a:lnSpc>
              <a:spcBef>
                <a:spcPts val="0"/>
              </a:spcBef>
              <a:spcAft>
                <a:spcPts val="0"/>
              </a:spcAft>
              <a:buClr>
                <a:schemeClr val="dk1"/>
              </a:buClr>
              <a:buSzPts val="1800"/>
              <a:buChar char="●"/>
            </a:pPr>
            <a:r>
              <a:rPr b="1" lang="pt-BR" sz="1800">
                <a:solidFill>
                  <a:schemeClr val="dk1"/>
                </a:solidFill>
              </a:rPr>
              <a:t>Mensagem:</a:t>
            </a:r>
            <a:r>
              <a:rPr lang="pt-BR" sz="1800">
                <a:solidFill>
                  <a:schemeClr val="dk1"/>
                </a:solidFill>
              </a:rPr>
              <a:t> canções, harmonias e ritmos que conduzem para determinados sentimentos;</a:t>
            </a:r>
            <a:endParaRPr sz="1800">
              <a:solidFill>
                <a:schemeClr val="dk1"/>
              </a:solidFill>
            </a:endParaRPr>
          </a:p>
          <a:p>
            <a:pPr indent="-342900" lvl="0" marL="457200" rtl="0" algn="just">
              <a:lnSpc>
                <a:spcPct val="115000"/>
              </a:lnSpc>
              <a:spcBef>
                <a:spcPts val="0"/>
              </a:spcBef>
              <a:spcAft>
                <a:spcPts val="0"/>
              </a:spcAft>
              <a:buClr>
                <a:schemeClr val="dk1"/>
              </a:buClr>
              <a:buSzPts val="1800"/>
              <a:buChar char="●"/>
            </a:pPr>
            <a:r>
              <a:rPr b="1" lang="pt-BR" sz="1800">
                <a:solidFill>
                  <a:schemeClr val="dk1"/>
                </a:solidFill>
              </a:rPr>
              <a:t>Personagem:</a:t>
            </a:r>
            <a:r>
              <a:rPr lang="pt-BR" sz="1800">
                <a:solidFill>
                  <a:schemeClr val="dk1"/>
                </a:solidFill>
              </a:rPr>
              <a:t> canção ou instrumento que o represente;</a:t>
            </a:r>
            <a:endParaRPr sz="1800">
              <a:solidFill>
                <a:schemeClr val="dk1"/>
              </a:solidFill>
            </a:endParaRPr>
          </a:p>
          <a:p>
            <a:pPr indent="-342900" lvl="0" marL="457200" rtl="0" algn="just">
              <a:lnSpc>
                <a:spcPct val="115000"/>
              </a:lnSpc>
              <a:spcBef>
                <a:spcPts val="0"/>
              </a:spcBef>
              <a:spcAft>
                <a:spcPts val="0"/>
              </a:spcAft>
              <a:buClr>
                <a:schemeClr val="dk1"/>
              </a:buClr>
              <a:buSzPts val="1800"/>
              <a:buChar char="●"/>
            </a:pPr>
            <a:r>
              <a:rPr b="1" lang="pt-BR" sz="1800">
                <a:solidFill>
                  <a:schemeClr val="dk1"/>
                </a:solidFill>
              </a:rPr>
              <a:t>Brinquedo / brincadeira:</a:t>
            </a:r>
            <a:r>
              <a:rPr lang="pt-BR" sz="1800">
                <a:solidFill>
                  <a:schemeClr val="dk1"/>
                </a:solidFill>
              </a:rPr>
              <a:t> trabalhando: parâmetros do som, coordenação motora, desafios motores, disponibilidade de presença física e de escuta;</a:t>
            </a:r>
            <a:endParaRPr sz="1800">
              <a:solidFill>
                <a:schemeClr val="dk1"/>
              </a:solidFill>
            </a:endParaRPr>
          </a:p>
          <a:p>
            <a:pPr indent="-342900" lvl="0" marL="457200" rtl="0" algn="just">
              <a:lnSpc>
                <a:spcPct val="115000"/>
              </a:lnSpc>
              <a:spcBef>
                <a:spcPts val="0"/>
              </a:spcBef>
              <a:spcAft>
                <a:spcPts val="0"/>
              </a:spcAft>
              <a:buClr>
                <a:schemeClr val="dk1"/>
              </a:buClr>
              <a:buSzPts val="1800"/>
              <a:buChar char="●"/>
            </a:pPr>
            <a:r>
              <a:rPr b="1" lang="pt-BR" sz="1800">
                <a:solidFill>
                  <a:schemeClr val="dk1"/>
                </a:solidFill>
              </a:rPr>
              <a:t>Música das palavras / brincadeiras ritmadas:</a:t>
            </a:r>
            <a:r>
              <a:rPr lang="pt-BR" sz="1800">
                <a:solidFill>
                  <a:schemeClr val="dk1"/>
                </a:solidFill>
              </a:rPr>
              <a:t> parlendas, fórmulas de escolha, quadrinhas, brincadeiras de mão e de corda;</a:t>
            </a:r>
            <a:endParaRPr sz="1800">
              <a:solidFill>
                <a:schemeClr val="dk1"/>
              </a:solidFill>
            </a:endParaRPr>
          </a:p>
          <a:p>
            <a:pPr indent="-342900" lvl="0" marL="457200" rtl="0" algn="just">
              <a:lnSpc>
                <a:spcPct val="115000"/>
              </a:lnSpc>
              <a:spcBef>
                <a:spcPts val="0"/>
              </a:spcBef>
              <a:spcAft>
                <a:spcPts val="0"/>
              </a:spcAft>
              <a:buClr>
                <a:schemeClr val="dk1"/>
              </a:buClr>
              <a:buSzPts val="1800"/>
              <a:buChar char="●"/>
            </a:pPr>
            <a:r>
              <a:rPr b="1" lang="pt-BR" sz="1800">
                <a:solidFill>
                  <a:schemeClr val="dk1"/>
                </a:solidFill>
              </a:rPr>
              <a:t>Corpo como instrumento:</a:t>
            </a:r>
            <a:r>
              <a:rPr lang="pt-BR" sz="1800">
                <a:solidFill>
                  <a:schemeClr val="dk1"/>
                </a:solidFill>
              </a:rPr>
              <a:t> exploração de timbres, ritmos e sequências sonoras;</a:t>
            </a:r>
            <a:endParaRPr sz="1800">
              <a:solidFill>
                <a:schemeClr val="dk1"/>
              </a:solidFill>
            </a:endParaRPr>
          </a:p>
          <a:p>
            <a:pPr indent="-317500" lvl="0" marL="457200" rtl="0" algn="just">
              <a:lnSpc>
                <a:spcPct val="115000"/>
              </a:lnSpc>
              <a:spcBef>
                <a:spcPts val="0"/>
              </a:spcBef>
              <a:spcAft>
                <a:spcPts val="0"/>
              </a:spcAft>
              <a:buClr>
                <a:schemeClr val="dk1"/>
              </a:buClr>
              <a:buSzPts val="1400"/>
              <a:buChar char="●"/>
            </a:pPr>
            <a:r>
              <a:rPr b="1" lang="pt-BR" sz="1800">
                <a:solidFill>
                  <a:schemeClr val="dk1"/>
                </a:solidFill>
              </a:rPr>
              <a:t>Música como memória afetiva.</a:t>
            </a:r>
            <a:r>
              <a:rPr lang="pt-BR" sz="1500">
                <a:solidFill>
                  <a:schemeClr val="dk1"/>
                </a:solidFill>
              </a:rPr>
              <a:t> </a:t>
            </a:r>
            <a:endParaRPr sz="1500">
              <a:solidFill>
                <a:schemeClr val="dk1"/>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7" name="Shape 457"/>
        <p:cNvGrpSpPr/>
        <p:nvPr/>
      </p:nvGrpSpPr>
      <p:grpSpPr>
        <a:xfrm>
          <a:off x="0" y="0"/>
          <a:ext cx="0" cy="0"/>
          <a:chOff x="0" y="0"/>
          <a:chExt cx="0" cy="0"/>
        </a:xfrm>
      </p:grpSpPr>
      <p:sp>
        <p:nvSpPr>
          <p:cNvPr id="458" name="Google Shape;458;g126e3632239_1_114"/>
          <p:cNvSpPr txBox="1"/>
          <p:nvPr>
            <p:ph idx="12" type="sldNum"/>
          </p:nvPr>
        </p:nvSpPr>
        <p:spPr>
          <a:xfrm>
            <a:off x="10353901" y="5969000"/>
            <a:ext cx="542700" cy="2793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pic>
        <p:nvPicPr>
          <p:cNvPr id="459" name="Google Shape;459;g126e3632239_1_114"/>
          <p:cNvPicPr preferRelativeResize="0"/>
          <p:nvPr/>
        </p:nvPicPr>
        <p:blipFill rotWithShape="1">
          <a:blip r:embed="rId3">
            <a:alphaModFix/>
          </a:blip>
          <a:srcRect b="0" l="0" r="0" t="0"/>
          <a:stretch/>
        </p:blipFill>
        <p:spPr>
          <a:xfrm>
            <a:off x="9712332" y="779493"/>
            <a:ext cx="1700787" cy="1682499"/>
          </a:xfrm>
          <a:prstGeom prst="rect">
            <a:avLst/>
          </a:prstGeom>
          <a:noFill/>
          <a:ln>
            <a:noFill/>
          </a:ln>
        </p:spPr>
      </p:pic>
      <p:sp>
        <p:nvSpPr>
          <p:cNvPr id="460" name="Google Shape;460;g126e3632239_1_114"/>
          <p:cNvSpPr/>
          <p:nvPr/>
        </p:nvSpPr>
        <p:spPr>
          <a:xfrm>
            <a:off x="10027138" y="6488668"/>
            <a:ext cx="1570800" cy="2769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0" i="1" lang="pt-BR" sz="1200" u="none" cap="none" strike="noStrike">
                <a:solidFill>
                  <a:schemeClr val="dk1"/>
                </a:solidFill>
                <a:latin typeface="Calibri"/>
                <a:ea typeface="Calibri"/>
                <a:cs typeface="Calibri"/>
                <a:sym typeface="Calibri"/>
              </a:rPr>
              <a:t>www.sinpeem.com.br</a:t>
            </a:r>
            <a:endParaRPr/>
          </a:p>
        </p:txBody>
      </p:sp>
      <p:pic>
        <p:nvPicPr>
          <p:cNvPr descr="Casa de Marimbondo (cantiga popular brasileira)&#10;&#10;Fonte: Informada à Marina Siqueira, quando criança, por sua mãe Selma Siqueira, que por sua vez aprendeu quando criança com sua tia Else Ferraz Salem &#10;&#10;Concepção Artística:&#10;Flora Barcellos, Flora Poppovic e Marina Siqueira&#10;&#10;Arranjo: Marina Siqueira e Flora Poppovic&#10;&#10;Variação de letra para a brincadeira: Marina Siqueira&#10;&#10;Histórias de Brincar:&#10;Flora Barcellos - dança frevo e gestos&#10;Flora Poppovic - voz e pandeiro&#10;Marina Siqueira - voz e cavaco&#10;&#10;Letra da Música:&#10;Uma casa de marimbondo&#10;caiu na minha cama&#10;eu chamei papai &#10;eu chamei mamãe&#10;eu gritei, gritei, gritei&#10;mas ninguém me socorreu&#10;veja só em que lugar &#10;o marimbondo me mordeu&#10;&#10;me mordeu no pé&#10;me mordeu na mão&#10;me mordeu na testa&#10;na pontinha do dedão&#10;&#10;me mordeu no queixo&#10;me mordeu na orelha&#10;me mordeu na boca&#10;me mordeu na sobrancelha&#10;&#10;Vinheta de Abertura do Clipe: trecho da música Bola (Flora Barcellos/ Marina Siqueira) - Arranjo: Waltinho Pinheiro&#10;&#10;Figurinos:&#10;Joana Lira e Lin Diniz&#10;&#10;Edição de vídeo: &#10;André Albuquerque (@dezolas)&#10;&#10;Edição de áudio:&#10;Ricardo Cassis - Estúdio Conexão (@estudio_conexao)&#10;&#10;Agradecimentos: &#10;Gustavo Melo, Renato Enoki e Ricardo Cassis&#10;&#10;Gravado em abril/2020 em São Paulo/SP." id="461" name="Google Shape;461;g126e3632239_1_114" title="HISTÓRIAS DE BRINCAR - CASA DE MARIMBONDO">
            <a:hlinkClick r:id="rId4"/>
          </p:cNvPr>
          <p:cNvPicPr preferRelativeResize="0"/>
          <p:nvPr/>
        </p:nvPicPr>
        <p:blipFill>
          <a:blip r:embed="rId5">
            <a:alphaModFix/>
          </a:blip>
          <a:stretch>
            <a:fillRect/>
          </a:stretch>
        </p:blipFill>
        <p:spPr>
          <a:xfrm>
            <a:off x="1251733" y="834250"/>
            <a:ext cx="6919343" cy="5189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1"/>
                                        </p:tgtEl>
                                        <p:attrNameLst>
                                          <p:attrName>style.visibility</p:attrName>
                                        </p:attrNameLst>
                                      </p:cBhvr>
                                      <p:to>
                                        <p:strVal val="visible"/>
                                      </p:to>
                                    </p:set>
                                    <p:animEffect filter="fade" transition="in">
                                      <p:cBhvr>
                                        <p:cTn dur="1000"/>
                                        <p:tgtEl>
                                          <p:spTgt spid="46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5" name="Shape 465"/>
        <p:cNvGrpSpPr/>
        <p:nvPr/>
      </p:nvGrpSpPr>
      <p:grpSpPr>
        <a:xfrm>
          <a:off x="0" y="0"/>
          <a:ext cx="0" cy="0"/>
          <a:chOff x="0" y="0"/>
          <a:chExt cx="0" cy="0"/>
        </a:xfrm>
      </p:grpSpPr>
      <p:sp>
        <p:nvSpPr>
          <p:cNvPr id="466" name="Google Shape;466;g126e3632239_2_28"/>
          <p:cNvSpPr txBox="1"/>
          <p:nvPr>
            <p:ph idx="12" type="sldNum"/>
          </p:nvPr>
        </p:nvSpPr>
        <p:spPr>
          <a:xfrm>
            <a:off x="10353901" y="5969000"/>
            <a:ext cx="542700" cy="2793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
        <p:nvSpPr>
          <p:cNvPr id="467" name="Google Shape;467;g126e3632239_2_28"/>
          <p:cNvSpPr/>
          <p:nvPr/>
        </p:nvSpPr>
        <p:spPr>
          <a:xfrm>
            <a:off x="1246649" y="771678"/>
            <a:ext cx="8288100" cy="598500"/>
          </a:xfrm>
          <a:prstGeom prst="rect">
            <a:avLst/>
          </a:prstGeom>
          <a:solidFill>
            <a:schemeClr val="dk1"/>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Clr>
                <a:schemeClr val="dk1"/>
              </a:buClr>
              <a:buFont typeface="Arial"/>
              <a:buNone/>
            </a:pPr>
            <a:r>
              <a:rPr lang="pt-BR" sz="3200">
                <a:solidFill>
                  <a:schemeClr val="lt1"/>
                </a:solidFill>
                <a:latin typeface="Impact"/>
                <a:ea typeface="Impact"/>
                <a:cs typeface="Impact"/>
                <a:sym typeface="Impact"/>
              </a:rPr>
              <a:t>Referências Bibliográficas</a:t>
            </a:r>
            <a:endParaRPr b="0" i="0" sz="3200" u="none" cap="none" strike="noStrike">
              <a:solidFill>
                <a:schemeClr val="lt1"/>
              </a:solidFill>
              <a:latin typeface="Impact"/>
              <a:ea typeface="Impact"/>
              <a:cs typeface="Impact"/>
              <a:sym typeface="Impact"/>
            </a:endParaRPr>
          </a:p>
        </p:txBody>
      </p:sp>
      <p:pic>
        <p:nvPicPr>
          <p:cNvPr id="468" name="Google Shape;468;g126e3632239_2_28"/>
          <p:cNvPicPr preferRelativeResize="0"/>
          <p:nvPr/>
        </p:nvPicPr>
        <p:blipFill rotWithShape="1">
          <a:blip r:embed="rId3">
            <a:alphaModFix/>
          </a:blip>
          <a:srcRect b="0" l="0" r="0" t="0"/>
          <a:stretch/>
        </p:blipFill>
        <p:spPr>
          <a:xfrm>
            <a:off x="9759222" y="771678"/>
            <a:ext cx="1700787" cy="1682499"/>
          </a:xfrm>
          <a:prstGeom prst="rect">
            <a:avLst/>
          </a:prstGeom>
          <a:noFill/>
          <a:ln>
            <a:noFill/>
          </a:ln>
        </p:spPr>
      </p:pic>
      <p:sp>
        <p:nvSpPr>
          <p:cNvPr id="469" name="Google Shape;469;g126e3632239_2_28"/>
          <p:cNvSpPr txBox="1"/>
          <p:nvPr/>
        </p:nvSpPr>
        <p:spPr>
          <a:xfrm>
            <a:off x="1246650" y="1671525"/>
            <a:ext cx="7980300" cy="648000"/>
          </a:xfrm>
          <a:prstGeom prst="rect">
            <a:avLst/>
          </a:prstGeom>
          <a:noFill/>
          <a:ln>
            <a:noFill/>
          </a:ln>
        </p:spPr>
        <p:txBody>
          <a:bodyPr anchorCtr="0" anchor="t" bIns="91425" lIns="91425" spcFirstLastPara="1" rIns="91425" wrap="square" tIns="91425">
            <a:spAutoFit/>
          </a:bodyPr>
          <a:lstStyle/>
          <a:p>
            <a:pPr indent="0" lvl="0" marL="457200" rtl="0" algn="just">
              <a:lnSpc>
                <a:spcPct val="115000"/>
              </a:lnSpc>
              <a:spcBef>
                <a:spcPts val="0"/>
              </a:spcBef>
              <a:spcAft>
                <a:spcPts val="0"/>
              </a:spcAft>
              <a:buNone/>
            </a:pPr>
            <a:r>
              <a:t/>
            </a:r>
            <a:endParaRPr>
              <a:solidFill>
                <a:schemeClr val="dk1"/>
              </a:solidFill>
            </a:endParaRPr>
          </a:p>
          <a:p>
            <a:pPr indent="0" lvl="0" marL="0" rtl="0" algn="l">
              <a:spcBef>
                <a:spcPts val="0"/>
              </a:spcBef>
              <a:spcAft>
                <a:spcPts val="0"/>
              </a:spcAft>
              <a:buNone/>
            </a:pPr>
            <a:r>
              <a:t/>
            </a:r>
            <a:endParaRPr>
              <a:latin typeface="Garamond"/>
              <a:ea typeface="Garamond"/>
              <a:cs typeface="Garamond"/>
              <a:sym typeface="Garamond"/>
            </a:endParaRPr>
          </a:p>
        </p:txBody>
      </p:sp>
      <p:sp>
        <p:nvSpPr>
          <p:cNvPr id="470" name="Google Shape;470;g126e3632239_2_28"/>
          <p:cNvSpPr txBox="1"/>
          <p:nvPr/>
        </p:nvSpPr>
        <p:spPr>
          <a:xfrm>
            <a:off x="1391175" y="2053975"/>
            <a:ext cx="9743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Garamond"/>
              <a:ea typeface="Garamond"/>
              <a:cs typeface="Garamond"/>
              <a:sym typeface="Garamond"/>
            </a:endParaRPr>
          </a:p>
        </p:txBody>
      </p:sp>
      <p:sp>
        <p:nvSpPr>
          <p:cNvPr id="471" name="Google Shape;471;g126e3632239_2_28"/>
          <p:cNvSpPr txBox="1"/>
          <p:nvPr/>
        </p:nvSpPr>
        <p:spPr>
          <a:xfrm>
            <a:off x="1246650" y="2301800"/>
            <a:ext cx="10272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Garamond"/>
              <a:ea typeface="Garamond"/>
              <a:cs typeface="Garamond"/>
              <a:sym typeface="Garamond"/>
            </a:endParaRPr>
          </a:p>
        </p:txBody>
      </p:sp>
      <p:sp>
        <p:nvSpPr>
          <p:cNvPr id="472" name="Google Shape;472;g126e3632239_2_28"/>
          <p:cNvSpPr txBox="1"/>
          <p:nvPr/>
        </p:nvSpPr>
        <p:spPr>
          <a:xfrm>
            <a:off x="1246650" y="1370175"/>
            <a:ext cx="8288100" cy="46584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Clr>
                <a:schemeClr val="dk1"/>
              </a:buClr>
              <a:buSzPts val="1100"/>
              <a:buFont typeface="Arial"/>
              <a:buNone/>
            </a:pPr>
            <a:r>
              <a:t/>
            </a:r>
            <a:endParaRPr sz="1100">
              <a:solidFill>
                <a:schemeClr val="dk1"/>
              </a:solidFill>
            </a:endParaRPr>
          </a:p>
          <a:p>
            <a:pPr indent="0" lvl="0" marL="0" rtl="0" algn="just">
              <a:lnSpc>
                <a:spcPct val="100000"/>
              </a:lnSpc>
              <a:spcBef>
                <a:spcPts val="0"/>
              </a:spcBef>
              <a:spcAft>
                <a:spcPts val="0"/>
              </a:spcAft>
              <a:buClr>
                <a:schemeClr val="dk1"/>
              </a:buClr>
              <a:buSzPts val="1100"/>
              <a:buFont typeface="Arial"/>
              <a:buNone/>
            </a:pPr>
            <a:r>
              <a:rPr lang="pt-BR" sz="1100">
                <a:solidFill>
                  <a:schemeClr val="dk1"/>
                </a:solidFill>
              </a:rPr>
              <a:t>A</a:t>
            </a:r>
            <a:r>
              <a:rPr lang="pt-BR" sz="1200">
                <a:solidFill>
                  <a:schemeClr val="dk1"/>
                </a:solidFill>
              </a:rPr>
              <a:t>LENCAR, Teca Alencar de. De roda em roda: Brincando e Cantando o Brasil. São Paulo: Peirópolis, 2013.</a:t>
            </a:r>
            <a:endParaRPr sz="1200">
              <a:solidFill>
                <a:schemeClr val="dk1"/>
              </a:solidFill>
            </a:endParaRPr>
          </a:p>
          <a:p>
            <a:pPr indent="0" lvl="0" marL="0" rtl="0" algn="just">
              <a:lnSpc>
                <a:spcPct val="100000"/>
              </a:lnSpc>
              <a:spcBef>
                <a:spcPts val="0"/>
              </a:spcBef>
              <a:spcAft>
                <a:spcPts val="0"/>
              </a:spcAft>
              <a:buClr>
                <a:schemeClr val="dk1"/>
              </a:buClr>
              <a:buSzPts val="1100"/>
              <a:buFont typeface="Arial"/>
              <a:buNone/>
            </a:pPr>
            <a:r>
              <a:t/>
            </a:r>
            <a:endParaRPr sz="1200">
              <a:solidFill>
                <a:schemeClr val="dk1"/>
              </a:solidFill>
            </a:endParaRPr>
          </a:p>
          <a:p>
            <a:pPr indent="0" lvl="0" marL="0" rtl="0" algn="just">
              <a:lnSpc>
                <a:spcPct val="100000"/>
              </a:lnSpc>
              <a:spcBef>
                <a:spcPts val="0"/>
              </a:spcBef>
              <a:spcAft>
                <a:spcPts val="0"/>
              </a:spcAft>
              <a:buClr>
                <a:schemeClr val="dk1"/>
              </a:buClr>
              <a:buSzPts val="1100"/>
              <a:buFont typeface="Arial"/>
              <a:buNone/>
            </a:pPr>
            <a:r>
              <a:rPr lang="pt-BR" sz="1200">
                <a:solidFill>
                  <a:schemeClr val="dk1"/>
                </a:solidFill>
              </a:rPr>
              <a:t>CÂMARA CASCUDO, Luís da. Contos Tradicionais do Brasil. -13 ed. São Paulo: Editora Global, 2004.</a:t>
            </a:r>
            <a:endParaRPr sz="1200">
              <a:solidFill>
                <a:schemeClr val="dk1"/>
              </a:solidFill>
            </a:endParaRPr>
          </a:p>
          <a:p>
            <a:pPr indent="0" lvl="0" marL="0" rtl="0" algn="just">
              <a:lnSpc>
                <a:spcPct val="100000"/>
              </a:lnSpc>
              <a:spcBef>
                <a:spcPts val="0"/>
              </a:spcBef>
              <a:spcAft>
                <a:spcPts val="0"/>
              </a:spcAft>
              <a:buClr>
                <a:schemeClr val="dk1"/>
              </a:buClr>
              <a:buSzPts val="1100"/>
              <a:buFont typeface="Arial"/>
              <a:buNone/>
            </a:pPr>
            <a:r>
              <a:t/>
            </a:r>
            <a:endParaRPr sz="1200">
              <a:solidFill>
                <a:schemeClr val="dk1"/>
              </a:solidFill>
            </a:endParaRPr>
          </a:p>
          <a:p>
            <a:pPr indent="0" lvl="0" marL="0" rtl="0" algn="just">
              <a:lnSpc>
                <a:spcPct val="100000"/>
              </a:lnSpc>
              <a:spcBef>
                <a:spcPts val="0"/>
              </a:spcBef>
              <a:spcAft>
                <a:spcPts val="0"/>
              </a:spcAft>
              <a:buClr>
                <a:schemeClr val="dk1"/>
              </a:buClr>
              <a:buSzPts val="1100"/>
              <a:buFont typeface="Arial"/>
              <a:buNone/>
            </a:pPr>
            <a:r>
              <a:rPr lang="pt-BR" sz="1200">
                <a:solidFill>
                  <a:schemeClr val="dk1"/>
                </a:solidFill>
              </a:rPr>
              <a:t>HORTÉLIO, Lydia.  Brincando de Roda. São Paulo: Eldorado, 1977.</a:t>
            </a:r>
            <a:endParaRPr sz="1200">
              <a:solidFill>
                <a:schemeClr val="dk1"/>
              </a:solidFill>
            </a:endParaRPr>
          </a:p>
          <a:p>
            <a:pPr indent="0" lvl="0" marL="0" rtl="0" algn="just">
              <a:lnSpc>
                <a:spcPct val="100000"/>
              </a:lnSpc>
              <a:spcBef>
                <a:spcPts val="0"/>
              </a:spcBef>
              <a:spcAft>
                <a:spcPts val="0"/>
              </a:spcAft>
              <a:buClr>
                <a:schemeClr val="dk1"/>
              </a:buClr>
              <a:buSzPts val="1100"/>
              <a:buFont typeface="Arial"/>
              <a:buNone/>
            </a:pPr>
            <a:r>
              <a:rPr lang="pt-BR" sz="1200">
                <a:solidFill>
                  <a:schemeClr val="dk1"/>
                </a:solidFill>
              </a:rPr>
              <a:t> </a:t>
            </a:r>
            <a:endParaRPr sz="1200">
              <a:solidFill>
                <a:schemeClr val="dk1"/>
              </a:solidFill>
            </a:endParaRPr>
          </a:p>
          <a:p>
            <a:pPr indent="0" lvl="0" marL="0" rtl="0" algn="just">
              <a:lnSpc>
                <a:spcPct val="100000"/>
              </a:lnSpc>
              <a:spcBef>
                <a:spcPts val="0"/>
              </a:spcBef>
              <a:spcAft>
                <a:spcPts val="0"/>
              </a:spcAft>
              <a:buClr>
                <a:schemeClr val="dk1"/>
              </a:buClr>
              <a:buSzPts val="1100"/>
              <a:buFont typeface="Arial"/>
              <a:buNone/>
            </a:pPr>
            <a:r>
              <a:rPr lang="pt-BR" sz="1200">
                <a:solidFill>
                  <a:schemeClr val="dk1"/>
                </a:solidFill>
              </a:rPr>
              <a:t>LISBOA, Henriqueta. Literatura Oral para infância e Juventude: Lendas, contos e fábulas no Brasil. São Paulo: Peirópolis, 2002.</a:t>
            </a:r>
            <a:endParaRPr sz="1200">
              <a:solidFill>
                <a:schemeClr val="dk1"/>
              </a:solidFill>
            </a:endParaRPr>
          </a:p>
          <a:p>
            <a:pPr indent="0" lvl="0" marL="0" rtl="0" algn="just">
              <a:lnSpc>
                <a:spcPct val="100000"/>
              </a:lnSpc>
              <a:spcBef>
                <a:spcPts val="0"/>
              </a:spcBef>
              <a:spcAft>
                <a:spcPts val="0"/>
              </a:spcAft>
              <a:buClr>
                <a:schemeClr val="dk1"/>
              </a:buClr>
              <a:buSzPts val="1100"/>
              <a:buFont typeface="Arial"/>
              <a:buNone/>
            </a:pPr>
            <a:r>
              <a:rPr lang="pt-BR" sz="1200">
                <a:solidFill>
                  <a:schemeClr val="dk1"/>
                </a:solidFill>
              </a:rPr>
              <a:t> </a:t>
            </a:r>
            <a:endParaRPr sz="1200">
              <a:solidFill>
                <a:schemeClr val="dk1"/>
              </a:solidFill>
            </a:endParaRPr>
          </a:p>
          <a:p>
            <a:pPr indent="0" lvl="0" marL="0" rtl="0" algn="just">
              <a:lnSpc>
                <a:spcPct val="100000"/>
              </a:lnSpc>
              <a:spcBef>
                <a:spcPts val="0"/>
              </a:spcBef>
              <a:spcAft>
                <a:spcPts val="0"/>
              </a:spcAft>
              <a:buClr>
                <a:schemeClr val="dk1"/>
              </a:buClr>
              <a:buSzPts val="1100"/>
              <a:buFont typeface="Arial"/>
              <a:buNone/>
            </a:pPr>
            <a:r>
              <a:rPr lang="pt-BR" sz="1200">
                <a:solidFill>
                  <a:schemeClr val="dk1"/>
                </a:solidFill>
              </a:rPr>
              <a:t>LINDEN, Sophie Van der. Para ler o livro ilustrado. São Paulo: SESI-SP, 2018.</a:t>
            </a:r>
            <a:endParaRPr sz="1200">
              <a:solidFill>
                <a:schemeClr val="dk1"/>
              </a:solidFill>
            </a:endParaRPr>
          </a:p>
          <a:p>
            <a:pPr indent="0" lvl="0" marL="0" rtl="0" algn="just">
              <a:lnSpc>
                <a:spcPct val="100000"/>
              </a:lnSpc>
              <a:spcBef>
                <a:spcPts val="0"/>
              </a:spcBef>
              <a:spcAft>
                <a:spcPts val="0"/>
              </a:spcAft>
              <a:buClr>
                <a:schemeClr val="dk1"/>
              </a:buClr>
              <a:buSzPts val="1100"/>
              <a:buFont typeface="Arial"/>
              <a:buNone/>
            </a:pPr>
            <a:r>
              <a:t/>
            </a:r>
            <a:endParaRPr sz="1200">
              <a:solidFill>
                <a:schemeClr val="dk1"/>
              </a:solidFill>
            </a:endParaRPr>
          </a:p>
          <a:p>
            <a:pPr indent="0" lvl="0" marL="0" rtl="0" algn="just">
              <a:lnSpc>
                <a:spcPct val="100000"/>
              </a:lnSpc>
              <a:spcBef>
                <a:spcPts val="0"/>
              </a:spcBef>
              <a:spcAft>
                <a:spcPts val="0"/>
              </a:spcAft>
              <a:buClr>
                <a:schemeClr val="dk1"/>
              </a:buClr>
              <a:buSzPts val="1100"/>
              <a:buFont typeface="Arial"/>
              <a:buNone/>
            </a:pPr>
            <a:r>
              <a:rPr lang="pt-BR" sz="1200">
                <a:solidFill>
                  <a:schemeClr val="dk1"/>
                </a:solidFill>
              </a:rPr>
              <a:t>LOUREIRO, Maristela. TATIT, Ana. Brincadeiras cantadas de lá e de cá. São Paulo: Melhoramentos, 2013.</a:t>
            </a:r>
            <a:endParaRPr sz="1200">
              <a:solidFill>
                <a:schemeClr val="dk1"/>
              </a:solidFill>
            </a:endParaRPr>
          </a:p>
          <a:p>
            <a:pPr indent="0" lvl="0" marL="0" rtl="0" algn="just">
              <a:lnSpc>
                <a:spcPct val="100000"/>
              </a:lnSpc>
              <a:spcBef>
                <a:spcPts val="0"/>
              </a:spcBef>
              <a:spcAft>
                <a:spcPts val="0"/>
              </a:spcAft>
              <a:buClr>
                <a:schemeClr val="dk1"/>
              </a:buClr>
              <a:buSzPts val="1100"/>
              <a:buFont typeface="Arial"/>
              <a:buNone/>
            </a:pPr>
            <a:r>
              <a:t/>
            </a:r>
            <a:endParaRPr sz="1200">
              <a:solidFill>
                <a:schemeClr val="dk1"/>
              </a:solidFill>
            </a:endParaRPr>
          </a:p>
          <a:p>
            <a:pPr indent="0" lvl="0" marL="0" rtl="0" algn="just">
              <a:lnSpc>
                <a:spcPct val="100000"/>
              </a:lnSpc>
              <a:spcBef>
                <a:spcPts val="0"/>
              </a:spcBef>
              <a:spcAft>
                <a:spcPts val="0"/>
              </a:spcAft>
              <a:buClr>
                <a:schemeClr val="dk1"/>
              </a:buClr>
              <a:buSzPts val="1100"/>
              <a:buFont typeface="Arial"/>
              <a:buNone/>
            </a:pPr>
            <a:r>
              <a:rPr lang="pt-BR" sz="1200">
                <a:solidFill>
                  <a:schemeClr val="dk1"/>
                </a:solidFill>
              </a:rPr>
              <a:t>LUIZE, Andréa. A Linguagem Escrita na Educação Infantil: uma análise sobre as práticas de leitura. São Paulo: Revista Veras, v.6 n.1, 2016.</a:t>
            </a:r>
            <a:endParaRPr sz="1200">
              <a:solidFill>
                <a:schemeClr val="dk1"/>
              </a:solidFill>
            </a:endParaRPr>
          </a:p>
          <a:p>
            <a:pPr indent="0" lvl="0" marL="0" rtl="0" algn="just">
              <a:lnSpc>
                <a:spcPct val="100000"/>
              </a:lnSpc>
              <a:spcBef>
                <a:spcPts val="0"/>
              </a:spcBef>
              <a:spcAft>
                <a:spcPts val="0"/>
              </a:spcAft>
              <a:buClr>
                <a:schemeClr val="dk1"/>
              </a:buClr>
              <a:buSzPts val="1100"/>
              <a:buFont typeface="Arial"/>
              <a:buNone/>
            </a:pPr>
            <a:r>
              <a:t/>
            </a:r>
            <a:endParaRPr sz="1200">
              <a:solidFill>
                <a:schemeClr val="dk1"/>
              </a:solidFill>
            </a:endParaRPr>
          </a:p>
          <a:p>
            <a:pPr indent="0" lvl="0" marL="0" rtl="0" algn="just">
              <a:lnSpc>
                <a:spcPct val="100000"/>
              </a:lnSpc>
              <a:spcBef>
                <a:spcPts val="0"/>
              </a:spcBef>
              <a:spcAft>
                <a:spcPts val="0"/>
              </a:spcAft>
              <a:buClr>
                <a:schemeClr val="dk1"/>
              </a:buClr>
              <a:buSzPts val="1100"/>
              <a:buFont typeface="Arial"/>
              <a:buNone/>
            </a:pPr>
            <a:r>
              <a:rPr lang="pt-BR" sz="1200">
                <a:solidFill>
                  <a:schemeClr val="dk1"/>
                </a:solidFill>
              </a:rPr>
              <a:t>MACHADO, Regina. O violino cigano e outros contos de mulheres sábias. São Paulo: Companhia das Letras, 2004.</a:t>
            </a:r>
            <a:endParaRPr sz="1200">
              <a:solidFill>
                <a:schemeClr val="dk1"/>
              </a:solidFill>
            </a:endParaRPr>
          </a:p>
          <a:p>
            <a:pPr indent="0" lvl="0" marL="0" rtl="0" algn="just">
              <a:lnSpc>
                <a:spcPct val="100000"/>
              </a:lnSpc>
              <a:spcBef>
                <a:spcPts val="0"/>
              </a:spcBef>
              <a:spcAft>
                <a:spcPts val="0"/>
              </a:spcAft>
              <a:buClr>
                <a:schemeClr val="dk1"/>
              </a:buClr>
              <a:buSzPts val="1100"/>
              <a:buFont typeface="Arial"/>
              <a:buNone/>
            </a:pPr>
            <a:r>
              <a:t/>
            </a:r>
            <a:endParaRPr sz="1200">
              <a:solidFill>
                <a:schemeClr val="dk1"/>
              </a:solidFill>
            </a:endParaRPr>
          </a:p>
          <a:p>
            <a:pPr indent="0" lvl="0" marL="0" rtl="0" algn="just">
              <a:lnSpc>
                <a:spcPct val="100000"/>
              </a:lnSpc>
              <a:spcBef>
                <a:spcPts val="0"/>
              </a:spcBef>
              <a:spcAft>
                <a:spcPts val="0"/>
              </a:spcAft>
              <a:buClr>
                <a:schemeClr val="dk1"/>
              </a:buClr>
              <a:buSzPts val="1100"/>
              <a:buFont typeface="Arial"/>
              <a:buNone/>
            </a:pPr>
            <a:r>
              <a:rPr lang="pt-BR" sz="1200">
                <a:solidFill>
                  <a:schemeClr val="dk1"/>
                </a:solidFill>
              </a:rPr>
              <a:t>MACHADO, Silvia de Ambrosis Pinheiro. Canção de Ninar Brasileira: Aproximações. São Paulo: Edusp, 2017.</a:t>
            </a:r>
            <a:endParaRPr sz="1200">
              <a:solidFill>
                <a:schemeClr val="dk1"/>
              </a:solidFill>
            </a:endParaRPr>
          </a:p>
          <a:p>
            <a:pPr indent="0" lvl="0" marL="0" rtl="0" algn="just">
              <a:lnSpc>
                <a:spcPct val="100000"/>
              </a:lnSpc>
              <a:spcBef>
                <a:spcPts val="0"/>
              </a:spcBef>
              <a:spcAft>
                <a:spcPts val="0"/>
              </a:spcAft>
              <a:buClr>
                <a:schemeClr val="dk1"/>
              </a:buClr>
              <a:buSzPts val="1100"/>
              <a:buFont typeface="Arial"/>
              <a:buNone/>
            </a:pPr>
            <a:r>
              <a:t/>
            </a:r>
            <a:endParaRPr sz="1200">
              <a:solidFill>
                <a:schemeClr val="dk1"/>
              </a:solidFill>
            </a:endParaRPr>
          </a:p>
          <a:p>
            <a:pPr indent="0" lvl="0" marL="0" rtl="0" algn="just">
              <a:lnSpc>
                <a:spcPct val="100000"/>
              </a:lnSpc>
              <a:spcBef>
                <a:spcPts val="0"/>
              </a:spcBef>
              <a:spcAft>
                <a:spcPts val="0"/>
              </a:spcAft>
              <a:buClr>
                <a:schemeClr val="dk1"/>
              </a:buClr>
              <a:buSzPts val="1100"/>
              <a:buFont typeface="Arial"/>
              <a:buNone/>
            </a:pPr>
            <a:r>
              <a:rPr lang="pt-BR" sz="1200">
                <a:solidFill>
                  <a:schemeClr val="dk1"/>
                </a:solidFill>
              </a:rPr>
              <a:t>MATOS, Gislayne. Abre-te Sésamo - Mapas para a Terra do Coração. [</a:t>
            </a:r>
            <a:r>
              <a:rPr i="1" lang="pt-BR" sz="1200">
                <a:solidFill>
                  <a:schemeClr val="dk1"/>
                </a:solidFill>
              </a:rPr>
              <a:t>S.I.] : </a:t>
            </a:r>
            <a:r>
              <a:rPr lang="pt-BR" sz="1200">
                <a:solidFill>
                  <a:schemeClr val="dk1"/>
                </a:solidFill>
              </a:rPr>
              <a:t>Andi Rubinstein. 16 nov. 2021. 1 vídeo (65 min: 52 seg). [</a:t>
            </a:r>
            <a:r>
              <a:rPr i="1" lang="pt-BR" sz="1200">
                <a:solidFill>
                  <a:schemeClr val="dk1"/>
                </a:solidFill>
              </a:rPr>
              <a:t>Live</a:t>
            </a:r>
            <a:r>
              <a:rPr lang="pt-BR" sz="1200">
                <a:solidFill>
                  <a:schemeClr val="dk1"/>
                </a:solidFill>
              </a:rPr>
              <a:t>]</a:t>
            </a:r>
            <a:r>
              <a:rPr i="1" lang="pt-BR" sz="1200">
                <a:solidFill>
                  <a:schemeClr val="dk1"/>
                </a:solidFill>
              </a:rPr>
              <a:t>. </a:t>
            </a:r>
            <a:r>
              <a:rPr lang="pt-BR" sz="1200">
                <a:solidFill>
                  <a:schemeClr val="dk1"/>
                </a:solidFill>
              </a:rPr>
              <a:t>Disponível em: (colar link) . Acesso em 15 abr. 2022.</a:t>
            </a:r>
            <a:endParaRPr sz="1200">
              <a:solidFill>
                <a:schemeClr val="dk1"/>
              </a:solidFill>
            </a:endParaRPr>
          </a:p>
          <a:p>
            <a:pPr indent="0" lvl="0" marL="0" rtl="0" algn="l">
              <a:spcBef>
                <a:spcPts val="0"/>
              </a:spcBef>
              <a:spcAft>
                <a:spcPts val="0"/>
              </a:spcAft>
              <a:buNone/>
            </a:pPr>
            <a:r>
              <a:t/>
            </a:r>
            <a:endParaRPr>
              <a:latin typeface="Garamond"/>
              <a:ea typeface="Garamond"/>
              <a:cs typeface="Garamond"/>
              <a:sym typeface="Garamond"/>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6" name="Shape 476"/>
        <p:cNvGrpSpPr/>
        <p:nvPr/>
      </p:nvGrpSpPr>
      <p:grpSpPr>
        <a:xfrm>
          <a:off x="0" y="0"/>
          <a:ext cx="0" cy="0"/>
          <a:chOff x="0" y="0"/>
          <a:chExt cx="0" cy="0"/>
        </a:xfrm>
      </p:grpSpPr>
      <p:sp>
        <p:nvSpPr>
          <p:cNvPr id="477" name="Google Shape;477;g126e3632239_2_21"/>
          <p:cNvSpPr txBox="1"/>
          <p:nvPr>
            <p:ph idx="12" type="sldNum"/>
          </p:nvPr>
        </p:nvSpPr>
        <p:spPr>
          <a:xfrm>
            <a:off x="10353901" y="5969000"/>
            <a:ext cx="542700" cy="2793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
        <p:nvSpPr>
          <p:cNvPr id="478" name="Google Shape;478;g126e3632239_2_21"/>
          <p:cNvSpPr/>
          <p:nvPr/>
        </p:nvSpPr>
        <p:spPr>
          <a:xfrm>
            <a:off x="1246649" y="771678"/>
            <a:ext cx="8288100" cy="598500"/>
          </a:xfrm>
          <a:prstGeom prst="rect">
            <a:avLst/>
          </a:prstGeom>
          <a:solidFill>
            <a:schemeClr val="dk1"/>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Clr>
                <a:schemeClr val="dk1"/>
              </a:buClr>
              <a:buFont typeface="Arial"/>
              <a:buNone/>
            </a:pPr>
            <a:r>
              <a:rPr lang="pt-BR" sz="3200">
                <a:solidFill>
                  <a:schemeClr val="lt1"/>
                </a:solidFill>
                <a:latin typeface="Impact"/>
                <a:ea typeface="Impact"/>
                <a:cs typeface="Impact"/>
                <a:sym typeface="Impact"/>
              </a:rPr>
              <a:t>Referências Bibliográficas</a:t>
            </a:r>
            <a:endParaRPr b="0" i="0" sz="3200" u="none" cap="none" strike="noStrike">
              <a:solidFill>
                <a:schemeClr val="lt1"/>
              </a:solidFill>
              <a:latin typeface="Impact"/>
              <a:ea typeface="Impact"/>
              <a:cs typeface="Impact"/>
              <a:sym typeface="Impact"/>
            </a:endParaRPr>
          </a:p>
        </p:txBody>
      </p:sp>
      <p:pic>
        <p:nvPicPr>
          <p:cNvPr id="479" name="Google Shape;479;g126e3632239_2_21"/>
          <p:cNvPicPr preferRelativeResize="0"/>
          <p:nvPr/>
        </p:nvPicPr>
        <p:blipFill rotWithShape="1">
          <a:blip r:embed="rId3">
            <a:alphaModFix/>
          </a:blip>
          <a:srcRect b="0" l="0" r="0" t="0"/>
          <a:stretch/>
        </p:blipFill>
        <p:spPr>
          <a:xfrm>
            <a:off x="9759222" y="771678"/>
            <a:ext cx="1700787" cy="1682499"/>
          </a:xfrm>
          <a:prstGeom prst="rect">
            <a:avLst/>
          </a:prstGeom>
          <a:noFill/>
          <a:ln>
            <a:noFill/>
          </a:ln>
        </p:spPr>
      </p:pic>
      <p:sp>
        <p:nvSpPr>
          <p:cNvPr id="480" name="Google Shape;480;g126e3632239_2_21"/>
          <p:cNvSpPr txBox="1"/>
          <p:nvPr/>
        </p:nvSpPr>
        <p:spPr>
          <a:xfrm>
            <a:off x="1246650" y="1671525"/>
            <a:ext cx="7980300" cy="648000"/>
          </a:xfrm>
          <a:prstGeom prst="rect">
            <a:avLst/>
          </a:prstGeom>
          <a:noFill/>
          <a:ln>
            <a:noFill/>
          </a:ln>
        </p:spPr>
        <p:txBody>
          <a:bodyPr anchorCtr="0" anchor="t" bIns="91425" lIns="91425" spcFirstLastPara="1" rIns="91425" wrap="square" tIns="91425">
            <a:spAutoFit/>
          </a:bodyPr>
          <a:lstStyle/>
          <a:p>
            <a:pPr indent="0" lvl="0" marL="457200" rtl="0" algn="just">
              <a:lnSpc>
                <a:spcPct val="115000"/>
              </a:lnSpc>
              <a:spcBef>
                <a:spcPts val="0"/>
              </a:spcBef>
              <a:spcAft>
                <a:spcPts val="0"/>
              </a:spcAft>
              <a:buNone/>
            </a:pPr>
            <a:r>
              <a:t/>
            </a:r>
            <a:endParaRPr>
              <a:solidFill>
                <a:schemeClr val="dk1"/>
              </a:solidFill>
            </a:endParaRPr>
          </a:p>
          <a:p>
            <a:pPr indent="0" lvl="0" marL="0" rtl="0" algn="l">
              <a:spcBef>
                <a:spcPts val="0"/>
              </a:spcBef>
              <a:spcAft>
                <a:spcPts val="0"/>
              </a:spcAft>
              <a:buNone/>
            </a:pPr>
            <a:r>
              <a:t/>
            </a:r>
            <a:endParaRPr>
              <a:latin typeface="Garamond"/>
              <a:ea typeface="Garamond"/>
              <a:cs typeface="Garamond"/>
              <a:sym typeface="Garamond"/>
            </a:endParaRPr>
          </a:p>
        </p:txBody>
      </p:sp>
      <p:sp>
        <p:nvSpPr>
          <p:cNvPr id="481" name="Google Shape;481;g126e3632239_2_21"/>
          <p:cNvSpPr txBox="1"/>
          <p:nvPr/>
        </p:nvSpPr>
        <p:spPr>
          <a:xfrm>
            <a:off x="1246650" y="1370175"/>
            <a:ext cx="8288100" cy="5171700"/>
          </a:xfrm>
          <a:prstGeom prst="rect">
            <a:avLst/>
          </a:prstGeom>
          <a:noFill/>
          <a:ln>
            <a:noFill/>
          </a:ln>
        </p:spPr>
        <p:txBody>
          <a:bodyPr anchorCtr="0" anchor="t" bIns="91425" lIns="91425" spcFirstLastPara="1" rIns="91425" wrap="square" tIns="91425">
            <a:spAutoFit/>
          </a:bodyPr>
          <a:lstStyle/>
          <a:p>
            <a:pPr indent="0" lvl="0" marL="0" rtl="0" algn="just">
              <a:lnSpc>
                <a:spcPct val="100000"/>
              </a:lnSpc>
              <a:spcBef>
                <a:spcPts val="0"/>
              </a:spcBef>
              <a:spcAft>
                <a:spcPts val="0"/>
              </a:spcAft>
              <a:buNone/>
            </a:pPr>
            <a:r>
              <a:rPr lang="pt-BR" sz="1200">
                <a:solidFill>
                  <a:schemeClr val="dk1"/>
                </a:solidFill>
              </a:rPr>
              <a:t>MEIRELES, Renata. Giramundo e outros brinquedos e brincadeiras dos meninos do Brasil. São Paulo: Terceiro Nome, 2007.</a:t>
            </a:r>
            <a:endParaRPr sz="1200">
              <a:solidFill>
                <a:schemeClr val="dk1"/>
              </a:solidFill>
            </a:endParaRPr>
          </a:p>
          <a:p>
            <a:pPr indent="0" lvl="0" marL="0" rtl="0" algn="just">
              <a:lnSpc>
                <a:spcPct val="100000"/>
              </a:lnSpc>
              <a:spcBef>
                <a:spcPts val="0"/>
              </a:spcBef>
              <a:spcAft>
                <a:spcPts val="0"/>
              </a:spcAft>
              <a:buNone/>
            </a:pPr>
            <a:r>
              <a:t/>
            </a:r>
            <a:endParaRPr sz="1200">
              <a:solidFill>
                <a:schemeClr val="dk1"/>
              </a:solidFill>
            </a:endParaRPr>
          </a:p>
          <a:p>
            <a:pPr indent="0" lvl="0" marL="0" rtl="0" algn="just">
              <a:lnSpc>
                <a:spcPct val="100000"/>
              </a:lnSpc>
              <a:spcBef>
                <a:spcPts val="0"/>
              </a:spcBef>
              <a:spcAft>
                <a:spcPts val="0"/>
              </a:spcAft>
              <a:buClr>
                <a:schemeClr val="dk1"/>
              </a:buClr>
              <a:buSzPts val="1100"/>
              <a:buFont typeface="Arial"/>
              <a:buNone/>
            </a:pPr>
            <a:r>
              <a:rPr lang="pt-BR" sz="1200">
                <a:solidFill>
                  <a:schemeClr val="dk1"/>
                </a:solidFill>
              </a:rPr>
              <a:t>MUNDURUKU, Daniel. Sobre piolhos e outros afagos: Conversas ao pé da fogueira sobre o ato de educar (se). São Paulo: Callis, 2005.</a:t>
            </a:r>
            <a:endParaRPr sz="1200">
              <a:solidFill>
                <a:schemeClr val="dk1"/>
              </a:solidFill>
            </a:endParaRPr>
          </a:p>
          <a:p>
            <a:pPr indent="0" lvl="0" marL="0" rtl="0" algn="just">
              <a:lnSpc>
                <a:spcPct val="100000"/>
              </a:lnSpc>
              <a:spcBef>
                <a:spcPts val="0"/>
              </a:spcBef>
              <a:spcAft>
                <a:spcPts val="0"/>
              </a:spcAft>
              <a:buClr>
                <a:schemeClr val="dk1"/>
              </a:buClr>
              <a:buSzPts val="1100"/>
              <a:buFont typeface="Arial"/>
              <a:buNone/>
            </a:pPr>
            <a:r>
              <a:t/>
            </a:r>
            <a:endParaRPr sz="1200">
              <a:solidFill>
                <a:schemeClr val="dk1"/>
              </a:solidFill>
            </a:endParaRPr>
          </a:p>
          <a:p>
            <a:pPr indent="0" lvl="0" marL="0" rtl="0" algn="just">
              <a:lnSpc>
                <a:spcPct val="100000"/>
              </a:lnSpc>
              <a:spcBef>
                <a:spcPts val="0"/>
              </a:spcBef>
              <a:spcAft>
                <a:spcPts val="0"/>
              </a:spcAft>
              <a:buClr>
                <a:schemeClr val="dk1"/>
              </a:buClr>
              <a:buSzPts val="1100"/>
              <a:buFont typeface="Arial"/>
              <a:buNone/>
            </a:pPr>
            <a:r>
              <a:rPr lang="pt-BR" sz="1200">
                <a:solidFill>
                  <a:schemeClr val="dk1"/>
                </a:solidFill>
              </a:rPr>
              <a:t>___. Desafios Musicais. São Paulo: Melhoramentos, 2014.</a:t>
            </a:r>
            <a:endParaRPr sz="1200">
              <a:solidFill>
                <a:schemeClr val="dk1"/>
              </a:solidFill>
            </a:endParaRPr>
          </a:p>
          <a:p>
            <a:pPr indent="0" lvl="0" marL="0" rtl="0" algn="just">
              <a:lnSpc>
                <a:spcPct val="100000"/>
              </a:lnSpc>
              <a:spcBef>
                <a:spcPts val="0"/>
              </a:spcBef>
              <a:spcAft>
                <a:spcPts val="0"/>
              </a:spcAft>
              <a:buClr>
                <a:schemeClr val="dk1"/>
              </a:buClr>
              <a:buSzPts val="1100"/>
              <a:buFont typeface="Arial"/>
              <a:buNone/>
            </a:pPr>
            <a:r>
              <a:rPr lang="pt-BR" sz="1200">
                <a:solidFill>
                  <a:schemeClr val="dk1"/>
                </a:solidFill>
              </a:rPr>
              <a:t> </a:t>
            </a:r>
            <a:endParaRPr sz="1200">
              <a:solidFill>
                <a:schemeClr val="dk1"/>
              </a:solidFill>
            </a:endParaRPr>
          </a:p>
          <a:p>
            <a:pPr indent="0" lvl="0" marL="0" rtl="0" algn="just">
              <a:lnSpc>
                <a:spcPct val="100000"/>
              </a:lnSpc>
              <a:spcBef>
                <a:spcPts val="0"/>
              </a:spcBef>
              <a:spcAft>
                <a:spcPts val="0"/>
              </a:spcAft>
              <a:buClr>
                <a:schemeClr val="dk1"/>
              </a:buClr>
              <a:buSzPts val="1100"/>
              <a:buFont typeface="Arial"/>
              <a:buNone/>
            </a:pPr>
            <a:r>
              <a:rPr lang="pt-BR" sz="1200">
                <a:solidFill>
                  <a:schemeClr val="dk1"/>
                </a:solidFill>
              </a:rPr>
              <a:t>MURTA, Adelson (Adelsin). Barangandão Arco-íris: 36 brinquedos inventados por meninos e meninas. São Paulo: Peirópolis, 2008.  </a:t>
            </a:r>
            <a:endParaRPr sz="1200">
              <a:solidFill>
                <a:schemeClr val="dk1"/>
              </a:solidFill>
            </a:endParaRPr>
          </a:p>
          <a:p>
            <a:pPr indent="0" lvl="0" marL="0" rtl="0" algn="just">
              <a:lnSpc>
                <a:spcPct val="100000"/>
              </a:lnSpc>
              <a:spcBef>
                <a:spcPts val="0"/>
              </a:spcBef>
              <a:spcAft>
                <a:spcPts val="0"/>
              </a:spcAft>
              <a:buClr>
                <a:schemeClr val="dk1"/>
              </a:buClr>
              <a:buSzPts val="1100"/>
              <a:buFont typeface="Arial"/>
              <a:buNone/>
            </a:pPr>
            <a:r>
              <a:rPr lang="pt-BR" sz="1200">
                <a:solidFill>
                  <a:schemeClr val="dk1"/>
                </a:solidFill>
              </a:rPr>
              <a:t> </a:t>
            </a:r>
            <a:endParaRPr sz="1200">
              <a:solidFill>
                <a:schemeClr val="dk1"/>
              </a:solidFill>
            </a:endParaRPr>
          </a:p>
          <a:p>
            <a:pPr indent="0" lvl="0" marL="0" rtl="0" algn="just">
              <a:lnSpc>
                <a:spcPct val="100000"/>
              </a:lnSpc>
              <a:spcBef>
                <a:spcPts val="0"/>
              </a:spcBef>
              <a:spcAft>
                <a:spcPts val="0"/>
              </a:spcAft>
              <a:buClr>
                <a:schemeClr val="dk1"/>
              </a:buClr>
              <a:buSzPts val="1100"/>
              <a:buFont typeface="Arial"/>
              <a:buNone/>
            </a:pPr>
            <a:r>
              <a:rPr lang="pt-BR" sz="1200">
                <a:solidFill>
                  <a:schemeClr val="dk1"/>
                </a:solidFill>
              </a:rPr>
              <a:t>___.Barangandão Natureza: 36 brinquedos inventados por meninos e meninas. São Paulo: Peirópolis, 2013.</a:t>
            </a:r>
            <a:endParaRPr sz="1200">
              <a:solidFill>
                <a:schemeClr val="dk1"/>
              </a:solidFill>
            </a:endParaRPr>
          </a:p>
          <a:p>
            <a:pPr indent="0" lvl="0" marL="0" rtl="0" algn="just">
              <a:lnSpc>
                <a:spcPct val="100000"/>
              </a:lnSpc>
              <a:spcBef>
                <a:spcPts val="0"/>
              </a:spcBef>
              <a:spcAft>
                <a:spcPts val="0"/>
              </a:spcAft>
              <a:buClr>
                <a:schemeClr val="dk1"/>
              </a:buClr>
              <a:buSzPts val="1100"/>
              <a:buFont typeface="Arial"/>
              <a:buNone/>
            </a:pPr>
            <a:r>
              <a:rPr lang="pt-BR" sz="1200">
                <a:solidFill>
                  <a:schemeClr val="dk1"/>
                </a:solidFill>
              </a:rPr>
              <a:t> </a:t>
            </a:r>
            <a:endParaRPr sz="1200">
              <a:solidFill>
                <a:schemeClr val="dk1"/>
              </a:solidFill>
            </a:endParaRPr>
          </a:p>
          <a:p>
            <a:pPr indent="0" lvl="0" marL="0" rtl="0" algn="just">
              <a:lnSpc>
                <a:spcPct val="100000"/>
              </a:lnSpc>
              <a:spcBef>
                <a:spcPts val="0"/>
              </a:spcBef>
              <a:spcAft>
                <a:spcPts val="0"/>
              </a:spcAft>
              <a:buClr>
                <a:schemeClr val="dk1"/>
              </a:buClr>
              <a:buSzPts val="1100"/>
              <a:buFont typeface="Arial"/>
              <a:buNone/>
            </a:pPr>
            <a:r>
              <a:rPr lang="pt-BR" sz="1200">
                <a:solidFill>
                  <a:schemeClr val="dk1"/>
                </a:solidFill>
              </a:rPr>
              <a:t>___.Barangandão Barulinho: 36 brinquedos inventados por meninos e meninas. São Paulo: Peirópolis, 2014.</a:t>
            </a:r>
            <a:endParaRPr sz="1200">
              <a:solidFill>
                <a:schemeClr val="dk1"/>
              </a:solidFill>
            </a:endParaRPr>
          </a:p>
          <a:p>
            <a:pPr indent="0" lvl="0" marL="0" rtl="0" algn="just">
              <a:lnSpc>
                <a:spcPct val="100000"/>
              </a:lnSpc>
              <a:spcBef>
                <a:spcPts val="0"/>
              </a:spcBef>
              <a:spcAft>
                <a:spcPts val="0"/>
              </a:spcAft>
              <a:buClr>
                <a:schemeClr val="dk1"/>
              </a:buClr>
              <a:buSzPts val="1100"/>
              <a:buFont typeface="Arial"/>
              <a:buNone/>
            </a:pPr>
            <a:r>
              <a:rPr lang="pt-BR" sz="1200">
                <a:solidFill>
                  <a:schemeClr val="dk1"/>
                </a:solidFill>
              </a:rPr>
              <a:t>  </a:t>
            </a:r>
            <a:endParaRPr sz="1200">
              <a:solidFill>
                <a:schemeClr val="dk1"/>
              </a:solidFill>
            </a:endParaRPr>
          </a:p>
          <a:p>
            <a:pPr indent="0" lvl="0" marL="0" rtl="0" algn="just">
              <a:lnSpc>
                <a:spcPct val="100000"/>
              </a:lnSpc>
              <a:spcBef>
                <a:spcPts val="0"/>
              </a:spcBef>
              <a:spcAft>
                <a:spcPts val="0"/>
              </a:spcAft>
              <a:buClr>
                <a:schemeClr val="dk1"/>
              </a:buClr>
              <a:buSzPts val="1100"/>
              <a:buFont typeface="Arial"/>
              <a:buNone/>
            </a:pPr>
            <a:r>
              <a:rPr lang="pt-BR" sz="1200">
                <a:solidFill>
                  <a:schemeClr val="dk1"/>
                </a:solidFill>
              </a:rPr>
              <a:t>PEREIRA, Maria Amélia. Casa Redonda: uma experiência em educação. São Paulo: Editora Livre, 2013.</a:t>
            </a:r>
            <a:endParaRPr sz="1200">
              <a:solidFill>
                <a:schemeClr val="dk1"/>
              </a:solidFill>
            </a:endParaRPr>
          </a:p>
          <a:p>
            <a:pPr indent="0" lvl="0" marL="0" rtl="0" algn="just">
              <a:lnSpc>
                <a:spcPct val="100000"/>
              </a:lnSpc>
              <a:spcBef>
                <a:spcPts val="0"/>
              </a:spcBef>
              <a:spcAft>
                <a:spcPts val="0"/>
              </a:spcAft>
              <a:buClr>
                <a:schemeClr val="dk1"/>
              </a:buClr>
              <a:buSzPts val="1100"/>
              <a:buFont typeface="Arial"/>
              <a:buNone/>
            </a:pPr>
            <a:r>
              <a:t/>
            </a:r>
            <a:endParaRPr sz="1200">
              <a:solidFill>
                <a:schemeClr val="dk1"/>
              </a:solidFill>
            </a:endParaRPr>
          </a:p>
          <a:p>
            <a:pPr indent="0" lvl="0" marL="0" rtl="0" algn="just">
              <a:lnSpc>
                <a:spcPct val="100000"/>
              </a:lnSpc>
              <a:spcBef>
                <a:spcPts val="0"/>
              </a:spcBef>
              <a:spcAft>
                <a:spcPts val="0"/>
              </a:spcAft>
              <a:buClr>
                <a:schemeClr val="dk1"/>
              </a:buClr>
              <a:buSzPts val="1100"/>
              <a:buFont typeface="Arial"/>
              <a:buNone/>
            </a:pPr>
            <a:r>
              <a:rPr lang="pt-BR" sz="1200">
                <a:solidFill>
                  <a:schemeClr val="dk1"/>
                </a:solidFill>
              </a:rPr>
              <a:t>PIORSKI, Gandhy. Brinquedos do chão: Reflexões sobre o brincar na infância. São Paulo: Peirópolis, 2016.</a:t>
            </a:r>
            <a:endParaRPr sz="1200">
              <a:solidFill>
                <a:schemeClr val="dk1"/>
              </a:solidFill>
            </a:endParaRPr>
          </a:p>
          <a:p>
            <a:pPr indent="0" lvl="0" marL="0" rtl="0" algn="just">
              <a:lnSpc>
                <a:spcPct val="100000"/>
              </a:lnSpc>
              <a:spcBef>
                <a:spcPts val="0"/>
              </a:spcBef>
              <a:spcAft>
                <a:spcPts val="0"/>
              </a:spcAft>
              <a:buClr>
                <a:schemeClr val="dk1"/>
              </a:buClr>
              <a:buSzPts val="1100"/>
              <a:buFont typeface="Arial"/>
              <a:buNone/>
            </a:pPr>
            <a:r>
              <a:t/>
            </a:r>
            <a:endParaRPr sz="1200">
              <a:solidFill>
                <a:schemeClr val="dk1"/>
              </a:solidFill>
            </a:endParaRPr>
          </a:p>
          <a:p>
            <a:pPr indent="0" lvl="0" marL="0" rtl="0" algn="just">
              <a:lnSpc>
                <a:spcPct val="100000"/>
              </a:lnSpc>
              <a:spcBef>
                <a:spcPts val="0"/>
              </a:spcBef>
              <a:spcAft>
                <a:spcPts val="0"/>
              </a:spcAft>
              <a:buClr>
                <a:schemeClr val="dk1"/>
              </a:buClr>
              <a:buSzPts val="1100"/>
              <a:buFont typeface="Arial"/>
              <a:buNone/>
            </a:pPr>
            <a:r>
              <a:rPr lang="pt-BR" sz="1200">
                <a:solidFill>
                  <a:schemeClr val="dk1"/>
                </a:solidFill>
              </a:rPr>
              <a:t>ROMEU, Gabriela. Lá no meu quintal... São Paulo: Peirópolis, 2019.</a:t>
            </a:r>
            <a:endParaRPr sz="1200">
              <a:solidFill>
                <a:schemeClr val="dk1"/>
              </a:solidFill>
            </a:endParaRPr>
          </a:p>
          <a:p>
            <a:pPr indent="0" lvl="0" marL="0" rtl="0" algn="just">
              <a:lnSpc>
                <a:spcPct val="100000"/>
              </a:lnSpc>
              <a:spcBef>
                <a:spcPts val="0"/>
              </a:spcBef>
              <a:spcAft>
                <a:spcPts val="0"/>
              </a:spcAft>
              <a:buClr>
                <a:schemeClr val="dk1"/>
              </a:buClr>
              <a:buSzPts val="1100"/>
              <a:buFont typeface="Arial"/>
              <a:buNone/>
            </a:pPr>
            <a:r>
              <a:t/>
            </a:r>
            <a:endParaRPr sz="1200">
              <a:solidFill>
                <a:schemeClr val="dk1"/>
              </a:solidFill>
            </a:endParaRPr>
          </a:p>
          <a:p>
            <a:pPr indent="0" lvl="0" marL="0" rtl="0" algn="just">
              <a:lnSpc>
                <a:spcPct val="100000"/>
              </a:lnSpc>
              <a:spcBef>
                <a:spcPts val="0"/>
              </a:spcBef>
              <a:spcAft>
                <a:spcPts val="0"/>
              </a:spcAft>
              <a:buClr>
                <a:schemeClr val="dk1"/>
              </a:buClr>
              <a:buSzPts val="1100"/>
              <a:buFont typeface="Arial"/>
              <a:buNone/>
            </a:pPr>
            <a:r>
              <a:rPr lang="pt-BR" sz="1200">
                <a:solidFill>
                  <a:schemeClr val="dk1"/>
                </a:solidFill>
              </a:rPr>
              <a:t>SILVA, Lucilene. Eu vi as três meninas: música tradicional da infância na Aldeia de Carapicuíba. Carapicuíba, SP: Zerinho ou um, 2014.</a:t>
            </a:r>
            <a:endParaRPr sz="1200">
              <a:solidFill>
                <a:schemeClr val="dk1"/>
              </a:solidFill>
            </a:endParaRPr>
          </a:p>
          <a:p>
            <a:pPr indent="0" lvl="0" marL="0" rtl="0" algn="just">
              <a:lnSpc>
                <a:spcPct val="100000"/>
              </a:lnSpc>
              <a:spcBef>
                <a:spcPts val="0"/>
              </a:spcBef>
              <a:spcAft>
                <a:spcPts val="0"/>
              </a:spcAft>
              <a:buClr>
                <a:schemeClr val="dk1"/>
              </a:buClr>
              <a:buSzPts val="1100"/>
              <a:buFont typeface="Arial"/>
              <a:buNone/>
            </a:pPr>
            <a:r>
              <a:t/>
            </a:r>
            <a:endParaRPr sz="1200">
              <a:solidFill>
                <a:schemeClr val="dk1"/>
              </a:solidFill>
            </a:endParaRPr>
          </a:p>
          <a:p>
            <a:pPr indent="0" lvl="0" marL="0" rtl="0" algn="just">
              <a:lnSpc>
                <a:spcPct val="100000"/>
              </a:lnSpc>
              <a:spcBef>
                <a:spcPts val="0"/>
              </a:spcBef>
              <a:spcAft>
                <a:spcPts val="0"/>
              </a:spcAft>
              <a:buClr>
                <a:schemeClr val="dk1"/>
              </a:buClr>
              <a:buSzPts val="1100"/>
              <a:buFont typeface="Arial"/>
              <a:buNone/>
            </a:pPr>
            <a:r>
              <a:rPr lang="pt-BR" sz="1200">
                <a:solidFill>
                  <a:schemeClr val="dk1"/>
                </a:solidFill>
              </a:rPr>
              <a:t>VELASCO, Cristiane. Histórias de boca: o conto tradicional na educação infantil. São Paulo: Panda Educação, 2018.</a:t>
            </a:r>
            <a:endParaRPr sz="1200">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sz="1200">
              <a:solidFill>
                <a:schemeClr val="dk1"/>
              </a:solidFill>
              <a:latin typeface="Garamond"/>
              <a:ea typeface="Garamond"/>
              <a:cs typeface="Garamond"/>
              <a:sym typeface="Garamond"/>
            </a:endParaRPr>
          </a:p>
          <a:p>
            <a:pPr indent="0" lvl="0" marL="0" rtl="0" algn="l">
              <a:lnSpc>
                <a:spcPct val="100000"/>
              </a:lnSpc>
              <a:spcBef>
                <a:spcPts val="0"/>
              </a:spcBef>
              <a:spcAft>
                <a:spcPts val="0"/>
              </a:spcAft>
              <a:buNone/>
            </a:pPr>
            <a:r>
              <a:t/>
            </a:r>
            <a:endParaRPr sz="1200">
              <a:latin typeface="Garamond"/>
              <a:ea typeface="Garamond"/>
              <a:cs typeface="Garamond"/>
              <a:sym typeface="Garamond"/>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5" name="Shape 485"/>
        <p:cNvGrpSpPr/>
        <p:nvPr/>
      </p:nvGrpSpPr>
      <p:grpSpPr>
        <a:xfrm>
          <a:off x="0" y="0"/>
          <a:ext cx="0" cy="0"/>
          <a:chOff x="0" y="0"/>
          <a:chExt cx="0" cy="0"/>
        </a:xfrm>
      </p:grpSpPr>
      <p:sp>
        <p:nvSpPr>
          <p:cNvPr id="486" name="Google Shape;486;g126e3632239_2_63"/>
          <p:cNvSpPr txBox="1"/>
          <p:nvPr>
            <p:ph idx="12" type="sldNum"/>
          </p:nvPr>
        </p:nvSpPr>
        <p:spPr>
          <a:xfrm>
            <a:off x="10353901" y="5969000"/>
            <a:ext cx="542700" cy="2793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
        <p:nvSpPr>
          <p:cNvPr id="487" name="Google Shape;487;g126e3632239_2_63"/>
          <p:cNvSpPr/>
          <p:nvPr/>
        </p:nvSpPr>
        <p:spPr>
          <a:xfrm>
            <a:off x="1246649" y="771678"/>
            <a:ext cx="8288100" cy="598500"/>
          </a:xfrm>
          <a:prstGeom prst="rect">
            <a:avLst/>
          </a:prstGeom>
          <a:solidFill>
            <a:schemeClr val="dk1"/>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None/>
            </a:pPr>
            <a:r>
              <a:rPr lang="pt-BR" sz="3200">
                <a:solidFill>
                  <a:schemeClr val="lt1"/>
                </a:solidFill>
                <a:latin typeface="Impact"/>
                <a:ea typeface="Impact"/>
                <a:cs typeface="Impact"/>
                <a:sym typeface="Impact"/>
              </a:rPr>
              <a:t>Discografia</a:t>
            </a:r>
            <a:endParaRPr sz="3200">
              <a:solidFill>
                <a:schemeClr val="lt1"/>
              </a:solidFill>
              <a:latin typeface="Impact"/>
              <a:ea typeface="Impact"/>
              <a:cs typeface="Impact"/>
              <a:sym typeface="Impact"/>
            </a:endParaRPr>
          </a:p>
        </p:txBody>
      </p:sp>
      <p:pic>
        <p:nvPicPr>
          <p:cNvPr id="488" name="Google Shape;488;g126e3632239_2_63"/>
          <p:cNvPicPr preferRelativeResize="0"/>
          <p:nvPr/>
        </p:nvPicPr>
        <p:blipFill rotWithShape="1">
          <a:blip r:embed="rId3">
            <a:alphaModFix/>
          </a:blip>
          <a:srcRect b="0" l="0" r="0" t="0"/>
          <a:stretch/>
        </p:blipFill>
        <p:spPr>
          <a:xfrm>
            <a:off x="9759222" y="771678"/>
            <a:ext cx="1700787" cy="1682499"/>
          </a:xfrm>
          <a:prstGeom prst="rect">
            <a:avLst/>
          </a:prstGeom>
          <a:noFill/>
          <a:ln>
            <a:noFill/>
          </a:ln>
        </p:spPr>
      </p:pic>
      <p:sp>
        <p:nvSpPr>
          <p:cNvPr id="489" name="Google Shape;489;g126e3632239_2_63"/>
          <p:cNvSpPr txBox="1"/>
          <p:nvPr/>
        </p:nvSpPr>
        <p:spPr>
          <a:xfrm>
            <a:off x="1246650" y="1671525"/>
            <a:ext cx="7980300" cy="648000"/>
          </a:xfrm>
          <a:prstGeom prst="rect">
            <a:avLst/>
          </a:prstGeom>
          <a:noFill/>
          <a:ln>
            <a:noFill/>
          </a:ln>
        </p:spPr>
        <p:txBody>
          <a:bodyPr anchorCtr="0" anchor="t" bIns="91425" lIns="91425" spcFirstLastPara="1" rIns="91425" wrap="square" tIns="91425">
            <a:spAutoFit/>
          </a:bodyPr>
          <a:lstStyle/>
          <a:p>
            <a:pPr indent="0" lvl="0" marL="457200" rtl="0" algn="just">
              <a:lnSpc>
                <a:spcPct val="115000"/>
              </a:lnSpc>
              <a:spcBef>
                <a:spcPts val="0"/>
              </a:spcBef>
              <a:spcAft>
                <a:spcPts val="0"/>
              </a:spcAft>
              <a:buNone/>
            </a:pPr>
            <a:r>
              <a:t/>
            </a:r>
            <a:endParaRPr>
              <a:solidFill>
                <a:schemeClr val="dk1"/>
              </a:solidFill>
            </a:endParaRPr>
          </a:p>
          <a:p>
            <a:pPr indent="0" lvl="0" marL="0" rtl="0" algn="l">
              <a:spcBef>
                <a:spcPts val="0"/>
              </a:spcBef>
              <a:spcAft>
                <a:spcPts val="0"/>
              </a:spcAft>
              <a:buNone/>
            </a:pPr>
            <a:r>
              <a:t/>
            </a:r>
            <a:endParaRPr>
              <a:latin typeface="Garamond"/>
              <a:ea typeface="Garamond"/>
              <a:cs typeface="Garamond"/>
              <a:sym typeface="Garamond"/>
            </a:endParaRPr>
          </a:p>
        </p:txBody>
      </p:sp>
      <p:sp>
        <p:nvSpPr>
          <p:cNvPr id="490" name="Google Shape;490;g126e3632239_2_63"/>
          <p:cNvSpPr txBox="1"/>
          <p:nvPr/>
        </p:nvSpPr>
        <p:spPr>
          <a:xfrm>
            <a:off x="5780125" y="1741750"/>
            <a:ext cx="3447000" cy="29469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Clr>
                <a:schemeClr val="dk1"/>
              </a:buClr>
              <a:buSzPts val="1100"/>
              <a:buFont typeface="Arial"/>
              <a:buNone/>
            </a:pPr>
            <a:r>
              <a:rPr lang="pt-BR" sz="1100">
                <a:solidFill>
                  <a:schemeClr val="dk1"/>
                </a:solidFill>
              </a:rPr>
              <a:t>LYDIA HORTÉLIO - Abra a Roda Tindolelê (2002)</a:t>
            </a:r>
            <a:endParaRPr sz="1100">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pt-BR" sz="1100">
                <a:solidFill>
                  <a:schemeClr val="dk1"/>
                </a:solidFill>
              </a:rPr>
              <a:t>LYDIA HORTÉLIO - Ó Bela Alice (2004)</a:t>
            </a:r>
            <a:endParaRPr sz="1100">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pt-BR" sz="1100">
                <a:solidFill>
                  <a:schemeClr val="dk1"/>
                </a:solidFill>
              </a:rPr>
              <a:t>PALAVRA CANTADA - Canções do Brasil (2001)</a:t>
            </a:r>
            <a:endParaRPr sz="1100">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pt-BR" sz="1100">
                <a:solidFill>
                  <a:schemeClr val="dk1"/>
                </a:solidFill>
              </a:rPr>
              <a:t>PALAVRA CANTADA - Pé com Pé (2005)</a:t>
            </a:r>
            <a:endParaRPr sz="1100">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pt-BR" sz="1100">
                <a:solidFill>
                  <a:schemeClr val="dk1"/>
                </a:solidFill>
              </a:rPr>
              <a:t>PALAVRA CANTADA - Pandalelê: Laboratório de brincadeiras (2000)</a:t>
            </a:r>
            <a:endParaRPr sz="1100">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pt-BR" sz="1100">
                <a:solidFill>
                  <a:schemeClr val="dk1"/>
                </a:solidFill>
              </a:rPr>
              <a:t>PALAVRA CANTADA - Pandalelê: Brinquedos cantados (2001)</a:t>
            </a:r>
            <a:endParaRPr sz="1100">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pt-BR" sz="1100">
                <a:solidFill>
                  <a:schemeClr val="dk1"/>
                </a:solidFill>
              </a:rPr>
              <a:t>SAMBA DE COCO RAÍZES DE ARCOVERDE - Godê Pavão (2005)</a:t>
            </a:r>
            <a:endParaRPr sz="1100">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pt-BR" sz="1100">
                <a:solidFill>
                  <a:schemeClr val="dk1"/>
                </a:solidFill>
              </a:rPr>
              <a:t>SIMONE DREYFUS - Indian Music of Brasil (1955)</a:t>
            </a:r>
            <a:endParaRPr sz="1100">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pt-BR" sz="1100">
                <a:solidFill>
                  <a:schemeClr val="dk1"/>
                </a:solidFill>
              </a:rPr>
              <a:t>UAKTI - Águas da Amazônia (1999)</a:t>
            </a:r>
            <a:endParaRPr sz="1100">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pt-BR" sz="1100">
                <a:solidFill>
                  <a:schemeClr val="dk1"/>
                </a:solidFill>
              </a:rPr>
              <a:t>Vamos Cirandar (1977)</a:t>
            </a:r>
            <a:endParaRPr sz="11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latin typeface="Garamond"/>
              <a:ea typeface="Garamond"/>
              <a:cs typeface="Garamond"/>
              <a:sym typeface="Garamond"/>
            </a:endParaRPr>
          </a:p>
        </p:txBody>
      </p:sp>
      <p:sp>
        <p:nvSpPr>
          <p:cNvPr id="491" name="Google Shape;491;g126e3632239_2_63"/>
          <p:cNvSpPr txBox="1"/>
          <p:nvPr/>
        </p:nvSpPr>
        <p:spPr>
          <a:xfrm>
            <a:off x="1246650" y="1741750"/>
            <a:ext cx="3868500" cy="39051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Clr>
                <a:schemeClr val="dk1"/>
              </a:buClr>
              <a:buSzPts val="1100"/>
              <a:buFont typeface="Arial"/>
              <a:buNone/>
            </a:pPr>
            <a:r>
              <a:rPr lang="pt-BR" sz="1100">
                <a:solidFill>
                  <a:schemeClr val="dk1"/>
                </a:solidFill>
              </a:rPr>
              <a:t>A BARCA - Baião de Princesa. Casa Fanti Ashanti (2002)</a:t>
            </a:r>
            <a:endParaRPr sz="1100">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pt-BR" sz="1100">
                <a:solidFill>
                  <a:schemeClr val="dk1"/>
                </a:solidFill>
              </a:rPr>
              <a:t>A BARCA - Turista Aprendiz (2000)</a:t>
            </a:r>
            <a:endParaRPr sz="1100">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pt-BR" sz="1100">
                <a:solidFill>
                  <a:schemeClr val="dk1"/>
                </a:solidFill>
              </a:rPr>
              <a:t>ANTONIO JOSÉ MADUREIRA - Instrumentos Populares do Nordeste (1976)</a:t>
            </a:r>
            <a:endParaRPr sz="1100">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pt-BR" sz="1100">
                <a:solidFill>
                  <a:schemeClr val="dk1"/>
                </a:solidFill>
              </a:rPr>
              <a:t>BARBATUQUES - Corpo do Som. Fernando Barba (2000)</a:t>
            </a:r>
            <a:endParaRPr sz="1100">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pt-BR" sz="1100">
                <a:solidFill>
                  <a:schemeClr val="dk1"/>
                </a:solidFill>
              </a:rPr>
              <a:t>Brincadeiras de Roda, Estórias e Canções de Ninar (1983)</a:t>
            </a:r>
            <a:endParaRPr sz="1100">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pt-BR" sz="1100">
                <a:solidFill>
                  <a:schemeClr val="dk1"/>
                </a:solidFill>
              </a:rPr>
              <a:t>Brincando de Roda (1983)</a:t>
            </a:r>
            <a:endParaRPr sz="1100">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pt-BR" sz="1100">
                <a:solidFill>
                  <a:schemeClr val="dk1"/>
                </a:solidFill>
              </a:rPr>
              <a:t>Cantigas de roda e canções infantis do Norte de Minas Gerais (1979)</a:t>
            </a:r>
            <a:endParaRPr sz="1100">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pt-BR" sz="1100">
                <a:solidFill>
                  <a:schemeClr val="dk1"/>
                </a:solidFill>
              </a:rPr>
              <a:t>CIA CABELO DE MARIA - Cantos de trabalho 1 (2007)</a:t>
            </a:r>
            <a:endParaRPr sz="1100">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pt-BR" sz="1100">
                <a:solidFill>
                  <a:schemeClr val="dk1"/>
                </a:solidFill>
              </a:rPr>
              <a:t>CIA CABELO DE MARIA - Cantos de trabalho 2 (2018)</a:t>
            </a:r>
            <a:endParaRPr sz="1100">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pt-BR" sz="1100">
                <a:solidFill>
                  <a:schemeClr val="dk1"/>
                </a:solidFill>
              </a:rPr>
              <a:t>COMADRE FLORZINHA - Comadre Florzinha (1999)</a:t>
            </a:r>
            <a:endParaRPr sz="1100">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pt-BR" sz="1100">
                <a:solidFill>
                  <a:schemeClr val="dk1"/>
                </a:solidFill>
              </a:rPr>
              <a:t>DÉCIO GIOELLI - Kalimba (2000)</a:t>
            </a:r>
            <a:endParaRPr sz="1100">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pt-BR" sz="1100">
                <a:solidFill>
                  <a:schemeClr val="dk1"/>
                </a:solidFill>
              </a:rPr>
              <a:t>DONA TETÉ - Cacuriá de Dona Teté (1998)</a:t>
            </a:r>
            <a:endParaRPr sz="1100">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pt-BR" sz="1100">
                <a:solidFill>
                  <a:schemeClr val="dk1"/>
                </a:solidFill>
              </a:rPr>
              <a:t>JANE DUBOC &amp; JOSÉ TOBIAS - Acalantos Brasileiros (1978)</a:t>
            </a:r>
            <a:endParaRPr sz="1100">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pt-BR" sz="1100">
                <a:solidFill>
                  <a:schemeClr val="dk1"/>
                </a:solidFill>
              </a:rPr>
              <a:t>JOÃO BÁ - Carrancas (1989)</a:t>
            </a:r>
            <a:endParaRPr sz="1100">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pt-BR" sz="1100">
                <a:solidFill>
                  <a:schemeClr val="dk1"/>
                </a:solidFill>
              </a:rPr>
              <a:t>JOÃO BÁ - Cavaleiro Macunaíma (2017)</a:t>
            </a:r>
            <a:endParaRPr sz="1100">
              <a:solidFill>
                <a:schemeClr val="dk1"/>
              </a:solidFill>
            </a:endParaRPr>
          </a:p>
          <a:p>
            <a:pPr indent="0" lvl="0" marL="0" rtl="0" algn="l">
              <a:spcBef>
                <a:spcPts val="0"/>
              </a:spcBef>
              <a:spcAft>
                <a:spcPts val="0"/>
              </a:spcAft>
              <a:buNone/>
            </a:pPr>
            <a:r>
              <a:t/>
            </a:r>
            <a:endParaRPr>
              <a:latin typeface="Garamond"/>
              <a:ea typeface="Garamond"/>
              <a:cs typeface="Garamond"/>
              <a:sym typeface="Garamond"/>
            </a:endParaRPr>
          </a:p>
        </p:txBody>
      </p:sp>
      <p:pic>
        <p:nvPicPr>
          <p:cNvPr id="492" name="Google Shape;492;g126e3632239_2_63"/>
          <p:cNvPicPr preferRelativeResize="0"/>
          <p:nvPr/>
        </p:nvPicPr>
        <p:blipFill>
          <a:blip r:embed="rId4">
            <a:alphaModFix/>
          </a:blip>
          <a:stretch>
            <a:fillRect/>
          </a:stretch>
        </p:blipFill>
        <p:spPr>
          <a:xfrm>
            <a:off x="8232375" y="4053850"/>
            <a:ext cx="2946452" cy="202870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6" name="Shape 496"/>
        <p:cNvGrpSpPr/>
        <p:nvPr/>
      </p:nvGrpSpPr>
      <p:grpSpPr>
        <a:xfrm>
          <a:off x="0" y="0"/>
          <a:ext cx="0" cy="0"/>
          <a:chOff x="0" y="0"/>
          <a:chExt cx="0" cy="0"/>
        </a:xfrm>
      </p:grpSpPr>
      <p:sp>
        <p:nvSpPr>
          <p:cNvPr id="497" name="Google Shape;497;g126e3632239_2_55"/>
          <p:cNvSpPr txBox="1"/>
          <p:nvPr>
            <p:ph idx="12" type="sldNum"/>
          </p:nvPr>
        </p:nvSpPr>
        <p:spPr>
          <a:xfrm>
            <a:off x="10353901" y="5969000"/>
            <a:ext cx="542700" cy="2793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
        <p:nvSpPr>
          <p:cNvPr id="498" name="Google Shape;498;g126e3632239_2_55"/>
          <p:cNvSpPr/>
          <p:nvPr/>
        </p:nvSpPr>
        <p:spPr>
          <a:xfrm>
            <a:off x="1246649" y="771678"/>
            <a:ext cx="8288100" cy="598500"/>
          </a:xfrm>
          <a:prstGeom prst="rect">
            <a:avLst/>
          </a:prstGeom>
          <a:solidFill>
            <a:schemeClr val="dk1"/>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None/>
            </a:pPr>
            <a:r>
              <a:rPr lang="pt-BR" sz="3200">
                <a:solidFill>
                  <a:schemeClr val="lt1"/>
                </a:solidFill>
                <a:latin typeface="Impact"/>
                <a:ea typeface="Impact"/>
                <a:cs typeface="Impact"/>
                <a:sym typeface="Impact"/>
              </a:rPr>
              <a:t>Nossos Contatos</a:t>
            </a:r>
            <a:endParaRPr b="0" i="0" sz="3200" u="none" cap="none" strike="noStrike">
              <a:solidFill>
                <a:schemeClr val="lt1"/>
              </a:solidFill>
              <a:latin typeface="Impact"/>
              <a:ea typeface="Impact"/>
              <a:cs typeface="Impact"/>
              <a:sym typeface="Impact"/>
            </a:endParaRPr>
          </a:p>
        </p:txBody>
      </p:sp>
      <p:pic>
        <p:nvPicPr>
          <p:cNvPr id="499" name="Google Shape;499;g126e3632239_2_55"/>
          <p:cNvPicPr preferRelativeResize="0"/>
          <p:nvPr/>
        </p:nvPicPr>
        <p:blipFill rotWithShape="1">
          <a:blip r:embed="rId3">
            <a:alphaModFix/>
          </a:blip>
          <a:srcRect b="0" l="0" r="0" t="0"/>
          <a:stretch/>
        </p:blipFill>
        <p:spPr>
          <a:xfrm>
            <a:off x="9759222" y="771678"/>
            <a:ext cx="1700787" cy="1682499"/>
          </a:xfrm>
          <a:prstGeom prst="rect">
            <a:avLst/>
          </a:prstGeom>
          <a:noFill/>
          <a:ln>
            <a:noFill/>
          </a:ln>
        </p:spPr>
      </p:pic>
      <p:sp>
        <p:nvSpPr>
          <p:cNvPr id="500" name="Google Shape;500;g126e3632239_2_55"/>
          <p:cNvSpPr txBox="1"/>
          <p:nvPr/>
        </p:nvSpPr>
        <p:spPr>
          <a:xfrm>
            <a:off x="1246650" y="1671525"/>
            <a:ext cx="7980300" cy="648000"/>
          </a:xfrm>
          <a:prstGeom prst="rect">
            <a:avLst/>
          </a:prstGeom>
          <a:noFill/>
          <a:ln>
            <a:noFill/>
          </a:ln>
        </p:spPr>
        <p:txBody>
          <a:bodyPr anchorCtr="0" anchor="t" bIns="91425" lIns="91425" spcFirstLastPara="1" rIns="91425" wrap="square" tIns="91425">
            <a:spAutoFit/>
          </a:bodyPr>
          <a:lstStyle/>
          <a:p>
            <a:pPr indent="0" lvl="0" marL="457200" rtl="0" algn="just">
              <a:lnSpc>
                <a:spcPct val="115000"/>
              </a:lnSpc>
              <a:spcBef>
                <a:spcPts val="0"/>
              </a:spcBef>
              <a:spcAft>
                <a:spcPts val="0"/>
              </a:spcAft>
              <a:buNone/>
            </a:pPr>
            <a:r>
              <a:t/>
            </a:r>
            <a:endParaRPr>
              <a:solidFill>
                <a:schemeClr val="dk1"/>
              </a:solidFill>
            </a:endParaRPr>
          </a:p>
          <a:p>
            <a:pPr indent="0" lvl="0" marL="0" rtl="0" algn="l">
              <a:spcBef>
                <a:spcPts val="0"/>
              </a:spcBef>
              <a:spcAft>
                <a:spcPts val="0"/>
              </a:spcAft>
              <a:buNone/>
            </a:pPr>
            <a:r>
              <a:t/>
            </a:r>
            <a:endParaRPr>
              <a:latin typeface="Garamond"/>
              <a:ea typeface="Garamond"/>
              <a:cs typeface="Garamond"/>
              <a:sym typeface="Garamond"/>
            </a:endParaRPr>
          </a:p>
        </p:txBody>
      </p:sp>
      <p:sp>
        <p:nvSpPr>
          <p:cNvPr id="501" name="Google Shape;501;g126e3632239_2_55"/>
          <p:cNvSpPr txBox="1"/>
          <p:nvPr/>
        </p:nvSpPr>
        <p:spPr>
          <a:xfrm>
            <a:off x="1246650" y="1671525"/>
            <a:ext cx="103230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500">
              <a:solidFill>
                <a:schemeClr val="dk1"/>
              </a:solidFill>
              <a:latin typeface="Garamond"/>
              <a:ea typeface="Garamond"/>
              <a:cs typeface="Garamond"/>
              <a:sym typeface="Garamond"/>
            </a:endParaRPr>
          </a:p>
          <a:p>
            <a:pPr indent="0" lvl="0" marL="0" rtl="0" algn="l">
              <a:spcBef>
                <a:spcPts val="0"/>
              </a:spcBef>
              <a:spcAft>
                <a:spcPts val="0"/>
              </a:spcAft>
              <a:buNone/>
            </a:pPr>
            <a:r>
              <a:t/>
            </a:r>
            <a:endParaRPr sz="1500">
              <a:latin typeface="Garamond"/>
              <a:ea typeface="Garamond"/>
              <a:cs typeface="Garamond"/>
              <a:sym typeface="Garamond"/>
            </a:endParaRPr>
          </a:p>
        </p:txBody>
      </p:sp>
      <p:pic>
        <p:nvPicPr>
          <p:cNvPr id="502" name="Google Shape;502;g126e3632239_2_55"/>
          <p:cNvPicPr preferRelativeResize="0"/>
          <p:nvPr/>
        </p:nvPicPr>
        <p:blipFill>
          <a:blip r:embed="rId4">
            <a:alphaModFix/>
          </a:blip>
          <a:stretch>
            <a:fillRect/>
          </a:stretch>
        </p:blipFill>
        <p:spPr>
          <a:xfrm>
            <a:off x="1246650" y="1490000"/>
            <a:ext cx="4009704" cy="4233674"/>
          </a:xfrm>
          <a:prstGeom prst="rect">
            <a:avLst/>
          </a:prstGeom>
          <a:noFill/>
          <a:ln>
            <a:noFill/>
          </a:ln>
        </p:spPr>
      </p:pic>
      <p:sp>
        <p:nvSpPr>
          <p:cNvPr id="503" name="Google Shape;503;g126e3632239_2_55"/>
          <p:cNvSpPr txBox="1"/>
          <p:nvPr/>
        </p:nvSpPr>
        <p:spPr>
          <a:xfrm>
            <a:off x="8867850" y="2853675"/>
            <a:ext cx="8837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Garamond"/>
              <a:ea typeface="Garamond"/>
              <a:cs typeface="Garamond"/>
              <a:sym typeface="Garamond"/>
            </a:endParaRPr>
          </a:p>
        </p:txBody>
      </p:sp>
      <p:sp>
        <p:nvSpPr>
          <p:cNvPr id="504" name="Google Shape;504;g126e3632239_2_55"/>
          <p:cNvSpPr txBox="1"/>
          <p:nvPr/>
        </p:nvSpPr>
        <p:spPr>
          <a:xfrm>
            <a:off x="6719925" y="3482700"/>
            <a:ext cx="8837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Garamond"/>
              <a:ea typeface="Garamond"/>
              <a:cs typeface="Garamond"/>
              <a:sym typeface="Garamond"/>
            </a:endParaRPr>
          </a:p>
        </p:txBody>
      </p:sp>
      <p:sp>
        <p:nvSpPr>
          <p:cNvPr id="505" name="Google Shape;505;g126e3632239_2_55"/>
          <p:cNvSpPr txBox="1"/>
          <p:nvPr/>
        </p:nvSpPr>
        <p:spPr>
          <a:xfrm>
            <a:off x="4954150" y="1936100"/>
            <a:ext cx="4911000" cy="26922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None/>
            </a:pPr>
            <a:r>
              <a:rPr b="1" lang="pt-BR" sz="1800">
                <a:solidFill>
                  <a:srgbClr val="5B0F00"/>
                </a:solidFill>
              </a:rPr>
              <a:t>SITES E LINKS:</a:t>
            </a:r>
            <a:endParaRPr b="1" sz="1800">
              <a:solidFill>
                <a:srgbClr val="5B0F00"/>
              </a:solidFill>
            </a:endParaRPr>
          </a:p>
          <a:p>
            <a:pPr indent="0" lvl="0" marL="0" rtl="0" algn="just">
              <a:lnSpc>
                <a:spcPct val="115000"/>
              </a:lnSpc>
              <a:spcBef>
                <a:spcPts val="0"/>
              </a:spcBef>
              <a:spcAft>
                <a:spcPts val="0"/>
              </a:spcAft>
              <a:buNone/>
            </a:pPr>
            <a:r>
              <a:rPr b="1" lang="pt-BR" sz="1800">
                <a:solidFill>
                  <a:srgbClr val="5B0F00"/>
                </a:solidFill>
              </a:rPr>
              <a:t>Youtube:</a:t>
            </a:r>
            <a:r>
              <a:rPr lang="pt-BR" sz="1800" u="sng">
                <a:solidFill>
                  <a:srgbClr val="5B0F00"/>
                </a:solidFill>
              </a:rPr>
              <a:t>www.youtube.com/historiasdebrincar</a:t>
            </a:r>
            <a:endParaRPr b="1" sz="1800">
              <a:solidFill>
                <a:srgbClr val="5B0F00"/>
              </a:solidFill>
            </a:endParaRPr>
          </a:p>
          <a:p>
            <a:pPr indent="0" lvl="0" marL="0" rtl="0" algn="just">
              <a:lnSpc>
                <a:spcPct val="115000"/>
              </a:lnSpc>
              <a:spcBef>
                <a:spcPts val="0"/>
              </a:spcBef>
              <a:spcAft>
                <a:spcPts val="0"/>
              </a:spcAft>
              <a:buNone/>
            </a:pPr>
            <a:r>
              <a:rPr b="1" lang="pt-BR" sz="1800">
                <a:solidFill>
                  <a:srgbClr val="5B0F00"/>
                </a:solidFill>
              </a:rPr>
              <a:t>Fanpage:</a:t>
            </a:r>
            <a:r>
              <a:rPr lang="pt-BR" sz="1800">
                <a:solidFill>
                  <a:srgbClr val="5B0F00"/>
                </a:solidFill>
                <a:uFill>
                  <a:noFill/>
                </a:uFill>
                <a:hlinkClick r:id="rId5">
                  <a:extLst>
                    <a:ext uri="{A12FA001-AC4F-418D-AE19-62706E023703}">
                      <ahyp:hlinkClr val="tx"/>
                    </a:ext>
                  </a:extLst>
                </a:hlinkClick>
              </a:rPr>
              <a:t> </a:t>
            </a:r>
            <a:r>
              <a:rPr lang="pt-BR" sz="1800" u="sng">
                <a:solidFill>
                  <a:srgbClr val="5B0F00"/>
                </a:solidFill>
                <a:hlinkClick r:id="rId6">
                  <a:extLst>
                    <a:ext uri="{A12FA001-AC4F-418D-AE19-62706E023703}">
                      <ahyp:hlinkClr val="tx"/>
                    </a:ext>
                  </a:extLst>
                </a:hlinkClick>
              </a:rPr>
              <a:t>www.facebook.com/historiasdebrincar</a:t>
            </a:r>
            <a:endParaRPr sz="1800" u="sng">
              <a:solidFill>
                <a:srgbClr val="5B0F00"/>
              </a:solidFill>
            </a:endParaRPr>
          </a:p>
          <a:p>
            <a:pPr indent="0" lvl="0" marL="0" rtl="0" algn="just">
              <a:lnSpc>
                <a:spcPct val="115000"/>
              </a:lnSpc>
              <a:spcBef>
                <a:spcPts val="0"/>
              </a:spcBef>
              <a:spcAft>
                <a:spcPts val="0"/>
              </a:spcAft>
              <a:buNone/>
            </a:pPr>
            <a:r>
              <a:rPr b="1" lang="pt-BR" sz="1800">
                <a:solidFill>
                  <a:srgbClr val="5B0F00"/>
                </a:solidFill>
              </a:rPr>
              <a:t>Instagram:</a:t>
            </a:r>
            <a:r>
              <a:rPr lang="pt-BR" sz="1800">
                <a:solidFill>
                  <a:srgbClr val="5B0F00"/>
                </a:solidFill>
              </a:rPr>
              <a:t> @historiasdebrincar</a:t>
            </a:r>
            <a:endParaRPr sz="1800">
              <a:solidFill>
                <a:srgbClr val="5B0F00"/>
              </a:solidFill>
            </a:endParaRPr>
          </a:p>
          <a:p>
            <a:pPr indent="0" lvl="0" marL="0" rtl="0" algn="just">
              <a:lnSpc>
                <a:spcPct val="115000"/>
              </a:lnSpc>
              <a:spcBef>
                <a:spcPts val="0"/>
              </a:spcBef>
              <a:spcAft>
                <a:spcPts val="0"/>
              </a:spcAft>
              <a:buNone/>
            </a:pPr>
            <a:r>
              <a:t/>
            </a:r>
            <a:endParaRPr sz="1800">
              <a:solidFill>
                <a:srgbClr val="5B0F00"/>
              </a:solidFill>
            </a:endParaRPr>
          </a:p>
          <a:p>
            <a:pPr indent="0" lvl="0" marL="0" rtl="0" algn="just">
              <a:lnSpc>
                <a:spcPct val="115000"/>
              </a:lnSpc>
              <a:spcBef>
                <a:spcPts val="0"/>
              </a:spcBef>
              <a:spcAft>
                <a:spcPts val="0"/>
              </a:spcAft>
              <a:buNone/>
            </a:pPr>
            <a:r>
              <a:rPr b="1" lang="pt-BR" sz="1800">
                <a:solidFill>
                  <a:srgbClr val="5B0F00"/>
                </a:solidFill>
              </a:rPr>
              <a:t>CONTATO:</a:t>
            </a:r>
            <a:endParaRPr b="1" sz="1800">
              <a:solidFill>
                <a:srgbClr val="5B0F00"/>
              </a:solidFill>
            </a:endParaRPr>
          </a:p>
          <a:p>
            <a:pPr indent="0" lvl="0" marL="0" rtl="0" algn="just">
              <a:lnSpc>
                <a:spcPct val="115000"/>
              </a:lnSpc>
              <a:spcBef>
                <a:spcPts val="0"/>
              </a:spcBef>
              <a:spcAft>
                <a:spcPts val="0"/>
              </a:spcAft>
              <a:buNone/>
            </a:pPr>
            <a:r>
              <a:rPr lang="pt-BR" sz="1800">
                <a:solidFill>
                  <a:srgbClr val="5B0F00"/>
                </a:solidFill>
              </a:rPr>
              <a:t>E-MAIL: </a:t>
            </a:r>
            <a:r>
              <a:rPr lang="pt-BR" sz="1800" u="sng">
                <a:solidFill>
                  <a:srgbClr val="5B0F00"/>
                </a:solidFill>
                <a:hlinkClick r:id="rId7">
                  <a:extLst>
                    <a:ext uri="{A12FA001-AC4F-418D-AE19-62706E023703}">
                      <ahyp:hlinkClr val="tx"/>
                    </a:ext>
                  </a:extLst>
                </a:hlinkClick>
              </a:rPr>
              <a:t>historiasdebrincar@gmail.com</a:t>
            </a:r>
            <a:r>
              <a:rPr lang="pt-BR" sz="1800">
                <a:solidFill>
                  <a:srgbClr val="5B0F00"/>
                </a:solidFill>
              </a:rPr>
              <a:t> </a:t>
            </a:r>
            <a:endParaRPr sz="900">
              <a:solidFill>
                <a:srgbClr val="5B0F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4"/>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pic>
        <p:nvPicPr>
          <p:cNvPr id="189" name="Google Shape;189;p4"/>
          <p:cNvPicPr preferRelativeResize="0"/>
          <p:nvPr/>
        </p:nvPicPr>
        <p:blipFill rotWithShape="1">
          <a:blip r:embed="rId3">
            <a:alphaModFix/>
          </a:blip>
          <a:srcRect b="0" l="0" r="0" t="0"/>
          <a:stretch/>
        </p:blipFill>
        <p:spPr>
          <a:xfrm>
            <a:off x="9774855" y="745821"/>
            <a:ext cx="1700787" cy="1682499"/>
          </a:xfrm>
          <a:prstGeom prst="rect">
            <a:avLst/>
          </a:prstGeom>
          <a:noFill/>
          <a:ln>
            <a:noFill/>
          </a:ln>
        </p:spPr>
      </p:pic>
      <p:sp>
        <p:nvSpPr>
          <p:cNvPr id="190" name="Google Shape;190;p4"/>
          <p:cNvSpPr txBox="1"/>
          <p:nvPr/>
        </p:nvSpPr>
        <p:spPr>
          <a:xfrm>
            <a:off x="1070708" y="1587070"/>
            <a:ext cx="8628184" cy="438193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accent1"/>
              </a:buClr>
              <a:buSzPts val="2760"/>
              <a:buFont typeface="Arial"/>
              <a:buNone/>
            </a:pPr>
            <a:r>
              <a:t/>
            </a:r>
            <a:endParaRPr b="0" i="0" sz="2400" u="none" cap="none" strike="noStrike">
              <a:solidFill>
                <a:srgbClr val="262626"/>
              </a:solidFill>
              <a:latin typeface="Garamond"/>
              <a:ea typeface="Garamond"/>
              <a:cs typeface="Garamond"/>
              <a:sym typeface="Garamond"/>
            </a:endParaRPr>
          </a:p>
        </p:txBody>
      </p:sp>
      <p:sp>
        <p:nvSpPr>
          <p:cNvPr id="191" name="Google Shape;191;p4"/>
          <p:cNvSpPr/>
          <p:nvPr/>
        </p:nvSpPr>
        <p:spPr>
          <a:xfrm>
            <a:off x="10027138" y="6488668"/>
            <a:ext cx="1570892" cy="276999"/>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i="1" lang="pt-BR" sz="1200" u="none" cap="none" strike="noStrike">
                <a:solidFill>
                  <a:schemeClr val="dk1"/>
                </a:solidFill>
                <a:latin typeface="Calibri"/>
                <a:ea typeface="Calibri"/>
                <a:cs typeface="Calibri"/>
                <a:sym typeface="Calibri"/>
              </a:rPr>
              <a:t>www.sinpeem.com.br</a:t>
            </a:r>
            <a:endParaRPr/>
          </a:p>
        </p:txBody>
      </p:sp>
      <p:sp>
        <p:nvSpPr>
          <p:cNvPr id="192" name="Google Shape;192;p4"/>
          <p:cNvSpPr/>
          <p:nvPr/>
        </p:nvSpPr>
        <p:spPr>
          <a:xfrm>
            <a:off x="1141046" y="753209"/>
            <a:ext cx="8471877" cy="598424"/>
          </a:xfrm>
          <a:prstGeom prst="rect">
            <a:avLst/>
          </a:prstGeom>
          <a:solidFill>
            <a:schemeClr val="dk1"/>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pt-BR" sz="3200">
                <a:solidFill>
                  <a:schemeClr val="lt1"/>
                </a:solidFill>
                <a:latin typeface="Impact"/>
                <a:ea typeface="Impact"/>
                <a:cs typeface="Impact"/>
                <a:sym typeface="Impact"/>
              </a:rPr>
              <a:t>Ementa do curso</a:t>
            </a:r>
            <a:endParaRPr b="0" i="0" sz="3200" u="none" cap="none" strike="noStrike">
              <a:solidFill>
                <a:schemeClr val="lt1"/>
              </a:solidFill>
              <a:latin typeface="Impact"/>
              <a:ea typeface="Impact"/>
              <a:cs typeface="Impact"/>
              <a:sym typeface="Impact"/>
            </a:endParaRPr>
          </a:p>
        </p:txBody>
      </p:sp>
      <p:sp>
        <p:nvSpPr>
          <p:cNvPr id="193" name="Google Shape;193;p4"/>
          <p:cNvSpPr txBox="1"/>
          <p:nvPr/>
        </p:nvSpPr>
        <p:spPr>
          <a:xfrm>
            <a:off x="1141050" y="1672300"/>
            <a:ext cx="8472000" cy="4225200"/>
          </a:xfrm>
          <a:prstGeom prst="rect">
            <a:avLst/>
          </a:prstGeom>
          <a:noFill/>
          <a:ln>
            <a:noFill/>
          </a:ln>
        </p:spPr>
        <p:txBody>
          <a:bodyPr anchorCtr="0" anchor="t" bIns="91425" lIns="91425" spcFirstLastPara="1" rIns="91425" wrap="square" tIns="91425">
            <a:spAutoFit/>
          </a:bodyPr>
          <a:lstStyle/>
          <a:p>
            <a:pPr indent="-361950" lvl="0" marL="457200" rtl="0" algn="just">
              <a:lnSpc>
                <a:spcPct val="115000"/>
              </a:lnSpc>
              <a:spcBef>
                <a:spcPts val="0"/>
              </a:spcBef>
              <a:spcAft>
                <a:spcPts val="0"/>
              </a:spcAft>
              <a:buClr>
                <a:schemeClr val="dk1"/>
              </a:buClr>
              <a:buSzPts val="2100"/>
              <a:buChar char="●"/>
            </a:pPr>
            <a:r>
              <a:rPr lang="pt-BR" sz="2100">
                <a:solidFill>
                  <a:schemeClr val="dk1"/>
                </a:solidFill>
                <a:highlight>
                  <a:schemeClr val="lt1"/>
                </a:highlight>
              </a:rPr>
              <a:t>Histórias de livros</a:t>
            </a:r>
            <a:endParaRPr sz="2100">
              <a:solidFill>
                <a:schemeClr val="dk1"/>
              </a:solidFill>
              <a:highlight>
                <a:schemeClr val="lt1"/>
              </a:highlight>
            </a:endParaRPr>
          </a:p>
          <a:p>
            <a:pPr indent="-361950" lvl="0" marL="457200" rtl="0" algn="just">
              <a:lnSpc>
                <a:spcPct val="115000"/>
              </a:lnSpc>
              <a:spcBef>
                <a:spcPts val="0"/>
              </a:spcBef>
              <a:spcAft>
                <a:spcPts val="0"/>
              </a:spcAft>
              <a:buClr>
                <a:schemeClr val="dk1"/>
              </a:buClr>
              <a:buSzPts val="2100"/>
              <a:buChar char="●"/>
            </a:pPr>
            <a:r>
              <a:rPr lang="pt-BR" sz="2100">
                <a:solidFill>
                  <a:schemeClr val="dk1"/>
                </a:solidFill>
                <a:highlight>
                  <a:schemeClr val="lt1"/>
                </a:highlight>
              </a:rPr>
              <a:t>O livro ilustrado</a:t>
            </a:r>
            <a:endParaRPr sz="2100">
              <a:solidFill>
                <a:schemeClr val="dk1"/>
              </a:solidFill>
              <a:highlight>
                <a:schemeClr val="lt1"/>
              </a:highlight>
            </a:endParaRPr>
          </a:p>
          <a:p>
            <a:pPr indent="-361950" lvl="0" marL="457200" rtl="0" algn="just">
              <a:lnSpc>
                <a:spcPct val="115000"/>
              </a:lnSpc>
              <a:spcBef>
                <a:spcPts val="0"/>
              </a:spcBef>
              <a:spcAft>
                <a:spcPts val="0"/>
              </a:spcAft>
              <a:buClr>
                <a:schemeClr val="dk1"/>
              </a:buClr>
              <a:buSzPts val="2100"/>
              <a:buChar char="●"/>
            </a:pPr>
            <a:r>
              <a:rPr lang="pt-BR" sz="2100">
                <a:solidFill>
                  <a:schemeClr val="dk1"/>
                </a:solidFill>
                <a:highlight>
                  <a:schemeClr val="lt1"/>
                </a:highlight>
              </a:rPr>
              <a:t>A importância da literatura infantil: mediação e letramento</a:t>
            </a:r>
            <a:endParaRPr sz="2100">
              <a:solidFill>
                <a:schemeClr val="dk1"/>
              </a:solidFill>
              <a:highlight>
                <a:schemeClr val="lt1"/>
              </a:highlight>
            </a:endParaRPr>
          </a:p>
          <a:p>
            <a:pPr indent="-361950" lvl="0" marL="457200" rtl="0" algn="just">
              <a:lnSpc>
                <a:spcPct val="115000"/>
              </a:lnSpc>
              <a:spcBef>
                <a:spcPts val="0"/>
              </a:spcBef>
              <a:spcAft>
                <a:spcPts val="0"/>
              </a:spcAft>
              <a:buClr>
                <a:schemeClr val="dk1"/>
              </a:buClr>
              <a:buSzPts val="2100"/>
              <a:buChar char="●"/>
            </a:pPr>
            <a:r>
              <a:rPr lang="pt-BR" sz="2100">
                <a:solidFill>
                  <a:schemeClr val="dk1"/>
                </a:solidFill>
                <a:highlight>
                  <a:schemeClr val="lt1"/>
                </a:highlight>
              </a:rPr>
              <a:t>Contar histórias </a:t>
            </a:r>
            <a:r>
              <a:rPr lang="pt-BR" sz="2100">
                <a:solidFill>
                  <a:schemeClr val="dk1"/>
                </a:solidFill>
                <a:highlight>
                  <a:schemeClr val="lt1"/>
                </a:highlight>
              </a:rPr>
              <a:t>de boca </a:t>
            </a:r>
            <a:r>
              <a:rPr lang="pt-BR" sz="2100">
                <a:solidFill>
                  <a:schemeClr val="dk1"/>
                </a:solidFill>
                <a:highlight>
                  <a:schemeClr val="lt1"/>
                </a:highlight>
              </a:rPr>
              <a:t>(ou </a:t>
            </a:r>
            <a:r>
              <a:rPr lang="pt-BR" sz="2100">
                <a:solidFill>
                  <a:schemeClr val="dk1"/>
                </a:solidFill>
                <a:highlight>
                  <a:schemeClr val="lt1"/>
                </a:highlight>
              </a:rPr>
              <a:t>oralmente</a:t>
            </a:r>
            <a:r>
              <a:rPr lang="pt-BR" sz="2100">
                <a:solidFill>
                  <a:schemeClr val="dk1"/>
                </a:solidFill>
                <a:highlight>
                  <a:schemeClr val="lt1"/>
                </a:highlight>
              </a:rPr>
              <a:t>)</a:t>
            </a:r>
            <a:endParaRPr sz="2100">
              <a:solidFill>
                <a:schemeClr val="dk1"/>
              </a:solidFill>
              <a:highlight>
                <a:schemeClr val="lt1"/>
              </a:highlight>
            </a:endParaRPr>
          </a:p>
          <a:p>
            <a:pPr indent="-361950" lvl="0" marL="457200" rtl="0" algn="just">
              <a:lnSpc>
                <a:spcPct val="115000"/>
              </a:lnSpc>
              <a:spcBef>
                <a:spcPts val="0"/>
              </a:spcBef>
              <a:spcAft>
                <a:spcPts val="0"/>
              </a:spcAft>
              <a:buClr>
                <a:schemeClr val="dk1"/>
              </a:buClr>
              <a:buSzPts val="2100"/>
              <a:buChar char="●"/>
            </a:pPr>
            <a:r>
              <a:rPr lang="pt-BR" sz="2100">
                <a:solidFill>
                  <a:schemeClr val="dk1"/>
                </a:solidFill>
                <a:highlight>
                  <a:schemeClr val="lt1"/>
                </a:highlight>
              </a:rPr>
              <a:t>O simbólico nas histórias tradicionais</a:t>
            </a:r>
            <a:endParaRPr sz="2100">
              <a:solidFill>
                <a:schemeClr val="dk1"/>
              </a:solidFill>
              <a:highlight>
                <a:schemeClr val="lt1"/>
              </a:highlight>
            </a:endParaRPr>
          </a:p>
          <a:p>
            <a:pPr indent="-361950" lvl="0" marL="457200" rtl="0" algn="just">
              <a:lnSpc>
                <a:spcPct val="115000"/>
              </a:lnSpc>
              <a:spcBef>
                <a:spcPts val="0"/>
              </a:spcBef>
              <a:spcAft>
                <a:spcPts val="0"/>
              </a:spcAft>
              <a:buClr>
                <a:schemeClr val="dk1"/>
              </a:buClr>
              <a:buSzPts val="2100"/>
              <a:buChar char="●"/>
            </a:pPr>
            <a:r>
              <a:rPr lang="pt-BR" sz="2100">
                <a:solidFill>
                  <a:schemeClr val="dk1"/>
                </a:solidFill>
                <a:highlight>
                  <a:schemeClr val="lt1"/>
                </a:highlight>
              </a:rPr>
              <a:t>Histórias de Brincar</a:t>
            </a:r>
            <a:endParaRPr sz="2100">
              <a:solidFill>
                <a:schemeClr val="dk1"/>
              </a:solidFill>
              <a:highlight>
                <a:schemeClr val="lt1"/>
              </a:highlight>
            </a:endParaRPr>
          </a:p>
          <a:p>
            <a:pPr indent="-361950" lvl="0" marL="457200" rtl="0" algn="just">
              <a:lnSpc>
                <a:spcPct val="115000"/>
              </a:lnSpc>
              <a:spcBef>
                <a:spcPts val="0"/>
              </a:spcBef>
              <a:spcAft>
                <a:spcPts val="0"/>
              </a:spcAft>
              <a:buClr>
                <a:schemeClr val="dk1"/>
              </a:buClr>
              <a:buSzPts val="2100"/>
              <a:buChar char="●"/>
            </a:pPr>
            <a:r>
              <a:rPr lang="pt-BR" sz="2100">
                <a:solidFill>
                  <a:schemeClr val="dk1"/>
                </a:solidFill>
                <a:highlight>
                  <a:schemeClr val="lt1"/>
                </a:highlight>
              </a:rPr>
              <a:t>Adaptação: montando uma história</a:t>
            </a:r>
            <a:endParaRPr sz="2100">
              <a:solidFill>
                <a:schemeClr val="dk1"/>
              </a:solidFill>
              <a:highlight>
                <a:schemeClr val="lt1"/>
              </a:highlight>
            </a:endParaRPr>
          </a:p>
          <a:p>
            <a:pPr indent="-361950" lvl="0" marL="457200" rtl="0" algn="just">
              <a:lnSpc>
                <a:spcPct val="115000"/>
              </a:lnSpc>
              <a:spcBef>
                <a:spcPts val="0"/>
              </a:spcBef>
              <a:spcAft>
                <a:spcPts val="0"/>
              </a:spcAft>
              <a:buClr>
                <a:schemeClr val="dk1"/>
              </a:buClr>
              <a:buSzPts val="2100"/>
              <a:buChar char="●"/>
            </a:pPr>
            <a:r>
              <a:rPr lang="pt-BR" sz="2100">
                <a:solidFill>
                  <a:schemeClr val="dk1"/>
                </a:solidFill>
                <a:highlight>
                  <a:schemeClr val="lt1"/>
                </a:highlight>
              </a:rPr>
              <a:t>Diferentes formas de inserir música em uma história</a:t>
            </a:r>
            <a:endParaRPr sz="2100">
              <a:solidFill>
                <a:schemeClr val="dk1"/>
              </a:solidFill>
              <a:highlight>
                <a:schemeClr val="lt1"/>
              </a:highlight>
            </a:endParaRPr>
          </a:p>
          <a:p>
            <a:pPr indent="-361950" lvl="0" marL="457200" rtl="0" algn="just">
              <a:lnSpc>
                <a:spcPct val="115000"/>
              </a:lnSpc>
              <a:spcBef>
                <a:spcPts val="0"/>
              </a:spcBef>
              <a:spcAft>
                <a:spcPts val="0"/>
              </a:spcAft>
              <a:buClr>
                <a:schemeClr val="dk1"/>
              </a:buClr>
              <a:buSzPts val="2100"/>
              <a:buChar char="●"/>
            </a:pPr>
            <a:r>
              <a:rPr lang="pt-BR" sz="2100">
                <a:solidFill>
                  <a:schemeClr val="dk1"/>
                </a:solidFill>
                <a:highlight>
                  <a:schemeClr val="lt1"/>
                </a:highlight>
              </a:rPr>
              <a:t>Referências bibliográficas</a:t>
            </a:r>
            <a:endParaRPr sz="2100">
              <a:solidFill>
                <a:schemeClr val="dk1"/>
              </a:solidFill>
              <a:highlight>
                <a:schemeClr val="lt1"/>
              </a:highlight>
            </a:endParaRPr>
          </a:p>
          <a:p>
            <a:pPr indent="-361950" lvl="0" marL="457200" rtl="0" algn="just">
              <a:lnSpc>
                <a:spcPct val="115000"/>
              </a:lnSpc>
              <a:spcBef>
                <a:spcPts val="0"/>
              </a:spcBef>
              <a:spcAft>
                <a:spcPts val="0"/>
              </a:spcAft>
              <a:buClr>
                <a:schemeClr val="dk1"/>
              </a:buClr>
              <a:buSzPts val="2100"/>
              <a:buChar char="●"/>
            </a:pPr>
            <a:r>
              <a:rPr lang="pt-BR" sz="2100">
                <a:solidFill>
                  <a:schemeClr val="dk1"/>
                </a:solidFill>
                <a:highlight>
                  <a:schemeClr val="lt1"/>
                </a:highlight>
              </a:rPr>
              <a:t>Discografia </a:t>
            </a:r>
            <a:endParaRPr sz="2100">
              <a:solidFill>
                <a:schemeClr val="dk1"/>
              </a:solidFill>
              <a:highlight>
                <a:schemeClr val="lt1"/>
              </a:highlight>
            </a:endParaRPr>
          </a:p>
          <a:p>
            <a:pPr indent="-361950" lvl="0" marL="457200" rtl="0" algn="just">
              <a:lnSpc>
                <a:spcPct val="115000"/>
              </a:lnSpc>
              <a:spcBef>
                <a:spcPts val="0"/>
              </a:spcBef>
              <a:spcAft>
                <a:spcPts val="0"/>
              </a:spcAft>
              <a:buClr>
                <a:schemeClr val="dk1"/>
              </a:buClr>
              <a:buSzPts val="2100"/>
              <a:buChar char="●"/>
            </a:pPr>
            <a:r>
              <a:rPr lang="pt-BR" sz="2100">
                <a:solidFill>
                  <a:schemeClr val="dk1"/>
                </a:solidFill>
                <a:highlight>
                  <a:schemeClr val="lt1"/>
                </a:highlight>
              </a:rPr>
              <a:t>Contatos</a:t>
            </a:r>
            <a:endParaRPr sz="2100">
              <a:solidFill>
                <a:schemeClr val="dk1"/>
              </a:solidFill>
              <a:highlight>
                <a:schemeClr val="lt1"/>
              </a:highlight>
            </a:endParaRPr>
          </a:p>
        </p:txBody>
      </p:sp>
      <p:pic>
        <p:nvPicPr>
          <p:cNvPr id="194" name="Google Shape;194;p4"/>
          <p:cNvPicPr preferRelativeResize="0"/>
          <p:nvPr/>
        </p:nvPicPr>
        <p:blipFill>
          <a:blip r:embed="rId4">
            <a:alphaModFix/>
          </a:blip>
          <a:stretch>
            <a:fillRect/>
          </a:stretch>
        </p:blipFill>
        <p:spPr>
          <a:xfrm>
            <a:off x="7637492" y="3596425"/>
            <a:ext cx="3355684" cy="237257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5"/>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pic>
        <p:nvPicPr>
          <p:cNvPr id="200" name="Google Shape;200;p5"/>
          <p:cNvPicPr preferRelativeResize="0"/>
          <p:nvPr/>
        </p:nvPicPr>
        <p:blipFill rotWithShape="1">
          <a:blip r:embed="rId3">
            <a:alphaModFix/>
          </a:blip>
          <a:srcRect b="0" l="0" r="0" t="0"/>
          <a:stretch/>
        </p:blipFill>
        <p:spPr>
          <a:xfrm>
            <a:off x="9764848" y="753209"/>
            <a:ext cx="1700787" cy="1682499"/>
          </a:xfrm>
          <a:prstGeom prst="rect">
            <a:avLst/>
          </a:prstGeom>
          <a:noFill/>
          <a:ln>
            <a:noFill/>
          </a:ln>
        </p:spPr>
      </p:pic>
      <p:sp>
        <p:nvSpPr>
          <p:cNvPr id="201" name="Google Shape;201;p5"/>
          <p:cNvSpPr txBox="1"/>
          <p:nvPr/>
        </p:nvSpPr>
        <p:spPr>
          <a:xfrm>
            <a:off x="1148861" y="1828128"/>
            <a:ext cx="8307755" cy="396307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accent1"/>
              </a:buClr>
              <a:buSzPts val="3220"/>
              <a:buFont typeface="Arial"/>
              <a:buNone/>
            </a:pPr>
            <a:r>
              <a:t/>
            </a:r>
            <a:endParaRPr b="0" i="0" sz="2800" u="none" cap="none" strike="noStrike">
              <a:solidFill>
                <a:schemeClr val="dk1"/>
              </a:solidFill>
              <a:latin typeface="Calibri"/>
              <a:ea typeface="Calibri"/>
              <a:cs typeface="Calibri"/>
              <a:sym typeface="Calibri"/>
            </a:endParaRPr>
          </a:p>
        </p:txBody>
      </p:sp>
      <p:sp>
        <p:nvSpPr>
          <p:cNvPr id="202" name="Google Shape;202;p5"/>
          <p:cNvSpPr/>
          <p:nvPr/>
        </p:nvSpPr>
        <p:spPr>
          <a:xfrm>
            <a:off x="10027138" y="6488668"/>
            <a:ext cx="1570892" cy="276999"/>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i="1" lang="pt-BR" sz="1200" u="none" cap="none" strike="noStrike">
                <a:solidFill>
                  <a:schemeClr val="dk1"/>
                </a:solidFill>
                <a:latin typeface="Calibri"/>
                <a:ea typeface="Calibri"/>
                <a:cs typeface="Calibri"/>
                <a:sym typeface="Calibri"/>
              </a:rPr>
              <a:t>www.sinpeem.com.br</a:t>
            </a:r>
            <a:endParaRPr/>
          </a:p>
        </p:txBody>
      </p:sp>
      <p:sp>
        <p:nvSpPr>
          <p:cNvPr id="203" name="Google Shape;203;p5"/>
          <p:cNvSpPr/>
          <p:nvPr/>
        </p:nvSpPr>
        <p:spPr>
          <a:xfrm>
            <a:off x="1141046" y="753209"/>
            <a:ext cx="8471877" cy="598424"/>
          </a:xfrm>
          <a:prstGeom prst="rect">
            <a:avLst/>
          </a:prstGeom>
          <a:solidFill>
            <a:schemeClr val="dk1"/>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pt-BR" sz="3200">
                <a:solidFill>
                  <a:schemeClr val="lt1"/>
                </a:solidFill>
                <a:latin typeface="Impact"/>
                <a:ea typeface="Impact"/>
                <a:cs typeface="Impact"/>
                <a:sym typeface="Impact"/>
              </a:rPr>
              <a:t>Conto Árabe: Uma fábula sobre a fábula</a:t>
            </a:r>
            <a:endParaRPr b="0" i="0" sz="3200" u="none" cap="none" strike="noStrike">
              <a:solidFill>
                <a:schemeClr val="lt1"/>
              </a:solidFill>
              <a:latin typeface="Impact"/>
              <a:ea typeface="Impact"/>
              <a:cs typeface="Impact"/>
              <a:sym typeface="Impact"/>
            </a:endParaRPr>
          </a:p>
        </p:txBody>
      </p:sp>
      <p:sp>
        <p:nvSpPr>
          <p:cNvPr id="204" name="Google Shape;204;p5"/>
          <p:cNvSpPr txBox="1"/>
          <p:nvPr/>
        </p:nvSpPr>
        <p:spPr>
          <a:xfrm>
            <a:off x="1141050" y="1450350"/>
            <a:ext cx="8472000" cy="51087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None/>
            </a:pPr>
            <a:r>
              <a:rPr i="1" lang="pt-BR">
                <a:solidFill>
                  <a:schemeClr val="dk1"/>
                </a:solidFill>
                <a:highlight>
                  <a:srgbClr val="FFFFFF"/>
                </a:highlight>
              </a:rPr>
              <a:t>Allah Hu Akbar!  Allah Hu Akbar! </a:t>
            </a:r>
            <a:endParaRPr i="1">
              <a:solidFill>
                <a:schemeClr val="dk1"/>
              </a:solidFill>
              <a:highlight>
                <a:srgbClr val="FFFFFF"/>
              </a:highlight>
            </a:endParaRPr>
          </a:p>
          <a:p>
            <a:pPr indent="0" lvl="0" marL="0" rtl="0" algn="just">
              <a:lnSpc>
                <a:spcPct val="115000"/>
              </a:lnSpc>
              <a:spcBef>
                <a:spcPts val="0"/>
              </a:spcBef>
              <a:spcAft>
                <a:spcPts val="0"/>
              </a:spcAft>
              <a:buNone/>
            </a:pPr>
            <a:r>
              <a:rPr i="1" lang="pt-BR">
                <a:solidFill>
                  <a:schemeClr val="dk1"/>
                </a:solidFill>
                <a:highlight>
                  <a:srgbClr val="FFFFFF"/>
                </a:highlight>
              </a:rPr>
              <a:t>Deus criou a mulher, e junto com ela criou a fantasia. Foi assim, que uma vez a Verdade desejou conhecer um palácio por dentro e escolheu o mais suntuoso de todos, onde vivia o grande sultão Al-Raschid. Vestiu seu corpo apenas com um véu transparente e pouco depois chegou à porta do magnífico palácio. Assim que o guarda apareceu e viu aquela mulher sem roupa, ficou desconcertado e perguntou quem ela era. E a Verdade respondeu com firmeza:</a:t>
            </a:r>
            <a:endParaRPr i="1">
              <a:solidFill>
                <a:schemeClr val="dk1"/>
              </a:solidFill>
              <a:highlight>
                <a:srgbClr val="FFFFFF"/>
              </a:highlight>
            </a:endParaRPr>
          </a:p>
          <a:p>
            <a:pPr indent="-317500" lvl="0" marL="457200" rtl="0" algn="just">
              <a:lnSpc>
                <a:spcPct val="115000"/>
              </a:lnSpc>
              <a:spcBef>
                <a:spcPts val="0"/>
              </a:spcBef>
              <a:spcAft>
                <a:spcPts val="0"/>
              </a:spcAft>
              <a:buClr>
                <a:schemeClr val="dk1"/>
              </a:buClr>
              <a:buSzPts val="1400"/>
              <a:buChar char="-"/>
            </a:pPr>
            <a:r>
              <a:rPr i="1" lang="pt-BR">
                <a:solidFill>
                  <a:schemeClr val="dk1"/>
                </a:solidFill>
                <a:highlight>
                  <a:srgbClr val="FFFFFF"/>
                </a:highlight>
              </a:rPr>
              <a:t>Eu sou a Verdade e desejo encontrar-me com seu senhor, o sultão Haroun </a:t>
            </a:r>
            <a:r>
              <a:rPr i="1" lang="pt-BR">
                <a:solidFill>
                  <a:schemeClr val="dk1"/>
                </a:solidFill>
                <a:highlight>
                  <a:schemeClr val="lt1"/>
                </a:highlight>
              </a:rPr>
              <a:t>Al-Raschid.</a:t>
            </a:r>
            <a:endParaRPr i="1">
              <a:solidFill>
                <a:schemeClr val="dk1"/>
              </a:solidFill>
              <a:highlight>
                <a:srgbClr val="FFFFFF"/>
              </a:highlight>
            </a:endParaRPr>
          </a:p>
          <a:p>
            <a:pPr indent="0" lvl="0" marL="0" rtl="0" algn="just">
              <a:lnSpc>
                <a:spcPct val="115000"/>
              </a:lnSpc>
              <a:spcBef>
                <a:spcPts val="0"/>
              </a:spcBef>
              <a:spcAft>
                <a:spcPts val="0"/>
              </a:spcAft>
              <a:buNone/>
            </a:pPr>
            <a:r>
              <a:rPr i="1" lang="pt-BR">
                <a:solidFill>
                  <a:schemeClr val="dk1"/>
                </a:solidFill>
                <a:highlight>
                  <a:srgbClr val="FFFFFF"/>
                </a:highlight>
              </a:rPr>
              <a:t>O guarda entrou e foi falar com o grão vizir. Inclinando-se diante dele, disse:</a:t>
            </a:r>
            <a:endParaRPr i="1">
              <a:solidFill>
                <a:schemeClr val="dk1"/>
              </a:solidFill>
              <a:highlight>
                <a:srgbClr val="FFFFFF"/>
              </a:highlight>
            </a:endParaRPr>
          </a:p>
          <a:p>
            <a:pPr indent="-317500" lvl="0" marL="457200" rtl="0" algn="just">
              <a:lnSpc>
                <a:spcPct val="115000"/>
              </a:lnSpc>
              <a:spcBef>
                <a:spcPts val="0"/>
              </a:spcBef>
              <a:spcAft>
                <a:spcPts val="0"/>
              </a:spcAft>
              <a:buClr>
                <a:schemeClr val="dk1"/>
              </a:buClr>
              <a:buSzPts val="1400"/>
              <a:buChar char="-"/>
            </a:pPr>
            <a:r>
              <a:rPr i="1" lang="pt-BR">
                <a:solidFill>
                  <a:schemeClr val="dk1"/>
                </a:solidFill>
                <a:highlight>
                  <a:srgbClr val="FFFFFF"/>
                </a:highlight>
              </a:rPr>
              <a:t>Senhor, lá fora está uma mulher pedindo para falar com nosso sultão, mas ela só traz um véu na cabeça completamente transparente cobrindo seu corpo.</a:t>
            </a:r>
            <a:endParaRPr i="1">
              <a:solidFill>
                <a:schemeClr val="dk1"/>
              </a:solidFill>
              <a:highlight>
                <a:srgbClr val="FFFFFF"/>
              </a:highlight>
            </a:endParaRPr>
          </a:p>
          <a:p>
            <a:pPr indent="-317500" lvl="0" marL="457200" rtl="0" algn="just">
              <a:lnSpc>
                <a:spcPct val="115000"/>
              </a:lnSpc>
              <a:spcBef>
                <a:spcPts val="0"/>
              </a:spcBef>
              <a:spcAft>
                <a:spcPts val="0"/>
              </a:spcAft>
              <a:buClr>
                <a:schemeClr val="dk1"/>
              </a:buClr>
              <a:buSzPts val="1400"/>
              <a:buChar char="-"/>
            </a:pPr>
            <a:r>
              <a:rPr i="1" lang="pt-BR">
                <a:solidFill>
                  <a:schemeClr val="dk1"/>
                </a:solidFill>
                <a:highlight>
                  <a:srgbClr val="FFFFFF"/>
                </a:highlight>
              </a:rPr>
              <a:t>Quem é essa mulher?- perguntou o grão vizir com viva curiosidade.</a:t>
            </a:r>
            <a:endParaRPr i="1">
              <a:solidFill>
                <a:schemeClr val="dk1"/>
              </a:solidFill>
              <a:highlight>
                <a:srgbClr val="FFFFFF"/>
              </a:highlight>
            </a:endParaRPr>
          </a:p>
          <a:p>
            <a:pPr indent="-317500" lvl="0" marL="457200" rtl="0" algn="just">
              <a:lnSpc>
                <a:spcPct val="115000"/>
              </a:lnSpc>
              <a:spcBef>
                <a:spcPts val="0"/>
              </a:spcBef>
              <a:spcAft>
                <a:spcPts val="0"/>
              </a:spcAft>
              <a:buClr>
                <a:schemeClr val="dk1"/>
              </a:buClr>
              <a:buSzPts val="1400"/>
              <a:buChar char="-"/>
            </a:pPr>
            <a:r>
              <a:rPr i="1" lang="pt-BR">
                <a:solidFill>
                  <a:schemeClr val="dk1"/>
                </a:solidFill>
                <a:highlight>
                  <a:srgbClr val="FFFFFF"/>
                </a:highlight>
              </a:rPr>
              <a:t>Ela disse que se chama Verdade, senhor. - respondeu o guarda.</a:t>
            </a:r>
            <a:endParaRPr i="1">
              <a:solidFill>
                <a:schemeClr val="dk1"/>
              </a:solidFill>
              <a:highlight>
                <a:srgbClr val="FFFFFF"/>
              </a:highlight>
            </a:endParaRPr>
          </a:p>
          <a:p>
            <a:pPr indent="0" lvl="0" marL="0" rtl="0" algn="just">
              <a:lnSpc>
                <a:spcPct val="115000"/>
              </a:lnSpc>
              <a:spcBef>
                <a:spcPts val="0"/>
              </a:spcBef>
              <a:spcAft>
                <a:spcPts val="0"/>
              </a:spcAft>
              <a:buNone/>
            </a:pPr>
            <a:r>
              <a:rPr i="1" lang="pt-BR">
                <a:solidFill>
                  <a:schemeClr val="dk1"/>
                </a:solidFill>
                <a:highlight>
                  <a:srgbClr val="FFFFFF"/>
                </a:highlight>
              </a:rPr>
              <a:t>O grão vizir arregalou os olhos e quase gaguejou:</a:t>
            </a:r>
            <a:endParaRPr i="1">
              <a:solidFill>
                <a:schemeClr val="dk1"/>
              </a:solidFill>
              <a:highlight>
                <a:srgbClr val="FFFFFF"/>
              </a:highlight>
            </a:endParaRPr>
          </a:p>
          <a:p>
            <a:pPr indent="-317500" lvl="0" marL="457200" rtl="0" algn="just">
              <a:lnSpc>
                <a:spcPct val="115000"/>
              </a:lnSpc>
              <a:spcBef>
                <a:spcPts val="0"/>
              </a:spcBef>
              <a:spcAft>
                <a:spcPts val="0"/>
              </a:spcAft>
              <a:buClr>
                <a:schemeClr val="dk1"/>
              </a:buClr>
              <a:buSzPts val="1400"/>
              <a:buChar char="-"/>
            </a:pPr>
            <a:r>
              <a:rPr i="1" lang="pt-BR">
                <a:solidFill>
                  <a:schemeClr val="dk1"/>
                </a:solidFill>
                <a:highlight>
                  <a:srgbClr val="FFFFFF"/>
                </a:highlight>
              </a:rPr>
              <a:t>O que? A Verdade em nosso palácio? De jeito nenhum, isso eu não posso permitir. Imagine o que ia ser de mim e de todos aqui se a Verdade aparecesse diante de nós? Estaríamos todos perdidos, sem exceção. Pode mandar essa mulher embora, imediatamente.</a:t>
            </a:r>
            <a:endParaRPr i="1">
              <a:solidFill>
                <a:schemeClr val="dk1"/>
              </a:solidFill>
              <a:highlight>
                <a:srgbClr val="FFFFFF"/>
              </a:highlight>
            </a:endParaRPr>
          </a:p>
          <a:p>
            <a:pPr indent="0" lvl="0" marL="0" rtl="0" algn="just">
              <a:lnSpc>
                <a:spcPct val="115000"/>
              </a:lnSpc>
              <a:spcBef>
                <a:spcPts val="0"/>
              </a:spcBef>
              <a:spcAft>
                <a:spcPts val="0"/>
              </a:spcAft>
              <a:buNone/>
            </a:pPr>
            <a:r>
              <a:rPr i="1" lang="pt-BR">
                <a:solidFill>
                  <a:schemeClr val="dk1"/>
                </a:solidFill>
                <a:highlight>
                  <a:srgbClr val="FFFFFF"/>
                </a:highlight>
              </a:rPr>
              <a:t>O guarda voltou e transmitiu à Verdade a resposta do seu superior.</a:t>
            </a:r>
            <a:endParaRPr i="1">
              <a:solidFill>
                <a:schemeClr val="dk1"/>
              </a:solidFill>
              <a:highlight>
                <a:srgbClr val="FFFFFF"/>
              </a:highlight>
            </a:endParaRPr>
          </a:p>
          <a:p>
            <a:pPr indent="0" lvl="0" marL="0" rtl="0" algn="just">
              <a:lnSpc>
                <a:spcPct val="115000"/>
              </a:lnSpc>
              <a:spcBef>
                <a:spcPts val="0"/>
              </a:spcBef>
              <a:spcAft>
                <a:spcPts val="0"/>
              </a:spcAft>
              <a:buNone/>
            </a:pPr>
            <a:r>
              <a:rPr i="1" lang="pt-BR">
                <a:solidFill>
                  <a:schemeClr val="dk1"/>
                </a:solidFill>
                <a:highlight>
                  <a:srgbClr val="FFFFFF"/>
                </a:highlight>
              </a:rPr>
              <a:t> A Verdade teve que ir embora, muito triste.</a:t>
            </a:r>
            <a:endParaRPr i="1">
              <a:solidFill>
                <a:schemeClr val="dk1"/>
              </a:solidFill>
              <a:highlight>
                <a:srgbClr val="FFFFFF"/>
              </a:highlight>
            </a:endParaRPr>
          </a:p>
          <a:p>
            <a:pPr indent="0" lvl="0" marL="0" rtl="0" algn="just">
              <a:lnSpc>
                <a:spcPct val="115000"/>
              </a:lnSpc>
              <a:spcBef>
                <a:spcPts val="0"/>
              </a:spcBef>
              <a:spcAft>
                <a:spcPts val="0"/>
              </a:spcAft>
              <a:buNone/>
            </a:pPr>
            <a:r>
              <a:rPr i="1" lang="pt-BR">
                <a:solidFill>
                  <a:schemeClr val="dk1"/>
                </a:solidFill>
                <a:highlight>
                  <a:srgbClr val="FFFFFF"/>
                </a:highlight>
              </a:rPr>
              <a:t>Acontece que… </a:t>
            </a:r>
            <a:endParaRPr i="1">
              <a:solidFill>
                <a:schemeClr val="dk1"/>
              </a:solidFill>
              <a:highlight>
                <a:srgbClr val="FFFFFF"/>
              </a:highlight>
            </a:endParaRPr>
          </a:p>
          <a:p>
            <a:pPr indent="0" lvl="0" marL="0" rtl="0" algn="just">
              <a:lnSpc>
                <a:spcPct val="115000"/>
              </a:lnSpc>
              <a:spcBef>
                <a:spcPts val="0"/>
              </a:spcBef>
              <a:spcAft>
                <a:spcPts val="0"/>
              </a:spcAft>
              <a:buNone/>
            </a:pPr>
            <a:r>
              <a:t/>
            </a:r>
            <a:endParaRPr i="1">
              <a:solidFill>
                <a:srgbClr val="0000FF"/>
              </a:solidFill>
              <a:highlight>
                <a:srgbClr val="FFFFFF"/>
              </a:highligh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6"/>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pic>
        <p:nvPicPr>
          <p:cNvPr id="210" name="Google Shape;210;p6"/>
          <p:cNvPicPr preferRelativeResize="0"/>
          <p:nvPr/>
        </p:nvPicPr>
        <p:blipFill rotWithShape="1">
          <a:blip r:embed="rId3">
            <a:alphaModFix/>
          </a:blip>
          <a:srcRect b="0" l="0" r="0" t="0"/>
          <a:stretch/>
        </p:blipFill>
        <p:spPr>
          <a:xfrm>
            <a:off x="9774855" y="745821"/>
            <a:ext cx="1700787" cy="1682499"/>
          </a:xfrm>
          <a:prstGeom prst="rect">
            <a:avLst/>
          </a:prstGeom>
          <a:noFill/>
          <a:ln>
            <a:noFill/>
          </a:ln>
        </p:spPr>
      </p:pic>
      <p:sp>
        <p:nvSpPr>
          <p:cNvPr id="211" name="Google Shape;211;p6"/>
          <p:cNvSpPr txBox="1"/>
          <p:nvPr/>
        </p:nvSpPr>
        <p:spPr>
          <a:xfrm>
            <a:off x="1205900" y="1503550"/>
            <a:ext cx="8406900" cy="4608000"/>
          </a:xfrm>
          <a:prstGeom prst="rect">
            <a:avLst/>
          </a:prstGeom>
          <a:noFill/>
          <a:ln>
            <a:noFill/>
          </a:ln>
        </p:spPr>
        <p:txBody>
          <a:bodyPr anchorCtr="0" anchor="t" bIns="45700" lIns="91425" spcFirstLastPara="1" rIns="91425" wrap="square" tIns="45700">
            <a:noAutofit/>
          </a:bodyPr>
          <a:lstStyle/>
          <a:p>
            <a:pPr indent="0" lvl="0" marL="0" rtl="0" algn="just">
              <a:lnSpc>
                <a:spcPct val="115000"/>
              </a:lnSpc>
              <a:spcBef>
                <a:spcPts val="0"/>
              </a:spcBef>
              <a:spcAft>
                <a:spcPts val="0"/>
              </a:spcAft>
              <a:buClr>
                <a:schemeClr val="dk1"/>
              </a:buClr>
              <a:buSzPts val="1100"/>
              <a:buFont typeface="Arial"/>
              <a:buNone/>
            </a:pPr>
            <a:r>
              <a:rPr i="1" lang="pt-BR" sz="1500">
                <a:solidFill>
                  <a:schemeClr val="dk1"/>
                </a:solidFill>
                <a:highlight>
                  <a:srgbClr val="FFFFFF"/>
                </a:highlight>
              </a:rPr>
              <a:t>Deus criou a mulher e junto com ela, criou a teimosia. A verdade não se deu por vencida, e foi procurar roupas para vestir. Cobriu-se dos pés à cabeça com peles grosseiras, deixando apenas o rosto de fora e foi direto, é claro, para o palácio do sultão Haroun Al- Raschid.</a:t>
            </a:r>
            <a:endParaRPr i="1" sz="1500">
              <a:solidFill>
                <a:schemeClr val="dk1"/>
              </a:solidFill>
              <a:highlight>
                <a:srgbClr val="FFFFFF"/>
              </a:highlight>
            </a:endParaRPr>
          </a:p>
          <a:p>
            <a:pPr indent="0" lvl="0" marL="0" rtl="0" algn="just">
              <a:lnSpc>
                <a:spcPct val="115000"/>
              </a:lnSpc>
              <a:spcBef>
                <a:spcPts val="0"/>
              </a:spcBef>
              <a:spcAft>
                <a:spcPts val="0"/>
              </a:spcAft>
              <a:buClr>
                <a:schemeClr val="dk1"/>
              </a:buClr>
              <a:buSzPts val="1100"/>
              <a:buFont typeface="Arial"/>
              <a:buNone/>
            </a:pPr>
            <a:r>
              <a:rPr i="1" lang="pt-BR" sz="1500">
                <a:solidFill>
                  <a:schemeClr val="dk1"/>
                </a:solidFill>
                <a:highlight>
                  <a:srgbClr val="FFFFFF"/>
                </a:highlight>
              </a:rPr>
              <a:t>Quando o chefe da guarda abriu a porta e deu de cara com aquela mulher tão horrivelmente vestida, perguntou seu nome e o que ela queria:</a:t>
            </a:r>
            <a:endParaRPr i="1" sz="1500">
              <a:solidFill>
                <a:schemeClr val="dk1"/>
              </a:solidFill>
              <a:highlight>
                <a:srgbClr val="FFFFFF"/>
              </a:highlight>
            </a:endParaRPr>
          </a:p>
          <a:p>
            <a:pPr indent="-323850" lvl="0" marL="457200" rtl="0" algn="just">
              <a:lnSpc>
                <a:spcPct val="115000"/>
              </a:lnSpc>
              <a:spcBef>
                <a:spcPts val="0"/>
              </a:spcBef>
              <a:spcAft>
                <a:spcPts val="0"/>
              </a:spcAft>
              <a:buClr>
                <a:schemeClr val="dk1"/>
              </a:buClr>
              <a:buSzPts val="1500"/>
              <a:buChar char="-"/>
            </a:pPr>
            <a:r>
              <a:rPr i="1" lang="pt-BR" sz="1500">
                <a:solidFill>
                  <a:schemeClr val="dk1"/>
                </a:solidFill>
                <a:highlight>
                  <a:srgbClr val="FFFFFF"/>
                </a:highlight>
              </a:rPr>
              <a:t>Sou a acusação e exijo uma audiência com o grande senhor desse palácio.</a:t>
            </a:r>
            <a:endParaRPr i="1" sz="1500">
              <a:solidFill>
                <a:schemeClr val="dk1"/>
              </a:solidFill>
              <a:highlight>
                <a:srgbClr val="FFFFFF"/>
              </a:highlight>
            </a:endParaRPr>
          </a:p>
          <a:p>
            <a:pPr indent="0" lvl="0" marL="0" rtl="0" algn="just">
              <a:lnSpc>
                <a:spcPct val="115000"/>
              </a:lnSpc>
              <a:spcBef>
                <a:spcPts val="0"/>
              </a:spcBef>
              <a:spcAft>
                <a:spcPts val="0"/>
              </a:spcAft>
              <a:buClr>
                <a:schemeClr val="dk1"/>
              </a:buClr>
              <a:buSzPts val="1100"/>
              <a:buFont typeface="Arial"/>
              <a:buNone/>
            </a:pPr>
            <a:r>
              <a:rPr i="1" lang="pt-BR" sz="1500">
                <a:solidFill>
                  <a:schemeClr val="dk1"/>
                </a:solidFill>
                <a:highlight>
                  <a:srgbClr val="FFFFFF"/>
                </a:highlight>
              </a:rPr>
              <a:t>Lá se foi o guarda falar com o grão-vizir, e ajoelhando-se diante dele, disse:</a:t>
            </a:r>
            <a:endParaRPr i="1" sz="1500">
              <a:solidFill>
                <a:schemeClr val="dk1"/>
              </a:solidFill>
              <a:highlight>
                <a:srgbClr val="FFFFFF"/>
              </a:highlight>
            </a:endParaRPr>
          </a:p>
          <a:p>
            <a:pPr indent="-323850" lvl="0" marL="457200" rtl="0" algn="just">
              <a:lnSpc>
                <a:spcPct val="115000"/>
              </a:lnSpc>
              <a:spcBef>
                <a:spcPts val="0"/>
              </a:spcBef>
              <a:spcAft>
                <a:spcPts val="0"/>
              </a:spcAft>
              <a:buClr>
                <a:schemeClr val="dk1"/>
              </a:buClr>
              <a:buSzPts val="1500"/>
              <a:buChar char="-"/>
            </a:pPr>
            <a:r>
              <a:rPr i="1" lang="pt-BR" sz="1500">
                <a:solidFill>
                  <a:schemeClr val="dk1"/>
                </a:solidFill>
                <a:highlight>
                  <a:srgbClr val="FFFFFF"/>
                </a:highlight>
              </a:rPr>
              <a:t>Senhor, uma estranha mulher, e com trajes mal cheirosos deseja falar com o nosso sultão.</a:t>
            </a:r>
            <a:endParaRPr i="1" sz="1500">
              <a:solidFill>
                <a:schemeClr val="dk1"/>
              </a:solidFill>
              <a:highlight>
                <a:srgbClr val="FFFFFF"/>
              </a:highlight>
            </a:endParaRPr>
          </a:p>
          <a:p>
            <a:pPr indent="0" lvl="0" marL="0" rtl="0" algn="just">
              <a:lnSpc>
                <a:spcPct val="115000"/>
              </a:lnSpc>
              <a:spcBef>
                <a:spcPts val="0"/>
              </a:spcBef>
              <a:spcAft>
                <a:spcPts val="0"/>
              </a:spcAft>
              <a:buClr>
                <a:schemeClr val="dk1"/>
              </a:buClr>
              <a:buSzPts val="1100"/>
              <a:buFont typeface="Arial"/>
              <a:buNone/>
            </a:pPr>
            <a:r>
              <a:rPr i="1" lang="pt-BR" sz="1500">
                <a:solidFill>
                  <a:schemeClr val="dk1"/>
                </a:solidFill>
                <a:highlight>
                  <a:srgbClr val="FFFFFF"/>
                </a:highlight>
              </a:rPr>
              <a:t>O grão vizir começou a tremer, morto de medo:</a:t>
            </a:r>
            <a:endParaRPr i="1" sz="1600">
              <a:solidFill>
                <a:schemeClr val="dk1"/>
              </a:solidFill>
              <a:highlight>
                <a:srgbClr val="FFFFFF"/>
              </a:highlight>
            </a:endParaRPr>
          </a:p>
          <a:p>
            <a:pPr indent="-323850" lvl="0" marL="457200" rtl="0" algn="just">
              <a:lnSpc>
                <a:spcPct val="115000"/>
              </a:lnSpc>
              <a:spcBef>
                <a:spcPts val="0"/>
              </a:spcBef>
              <a:spcAft>
                <a:spcPts val="0"/>
              </a:spcAft>
              <a:buClr>
                <a:schemeClr val="dk1"/>
              </a:buClr>
              <a:buSzPts val="1500"/>
              <a:buChar char="-"/>
            </a:pPr>
            <a:r>
              <a:rPr i="1" lang="pt-BR" sz="1500">
                <a:solidFill>
                  <a:schemeClr val="dk1"/>
                </a:solidFill>
                <a:highlight>
                  <a:srgbClr val="FFFFFF"/>
                </a:highlight>
              </a:rPr>
              <a:t>Nem pensar. Já imaginou o que seria de mim, de todos aqui se a Acusação entrasse nesse palácio? Estaríamos todos perdidos, sem exceção. Mande essa mulher embora, imediatamente.</a:t>
            </a:r>
            <a:endParaRPr i="1" sz="1500">
              <a:solidFill>
                <a:schemeClr val="dk1"/>
              </a:solidFill>
              <a:highlight>
                <a:srgbClr val="FFFFFF"/>
              </a:highlight>
            </a:endParaRPr>
          </a:p>
          <a:p>
            <a:pPr indent="0" lvl="0" marL="0" rtl="0" algn="just">
              <a:lnSpc>
                <a:spcPct val="115000"/>
              </a:lnSpc>
              <a:spcBef>
                <a:spcPts val="0"/>
              </a:spcBef>
              <a:spcAft>
                <a:spcPts val="0"/>
              </a:spcAft>
              <a:buClr>
                <a:schemeClr val="dk1"/>
              </a:buClr>
              <a:buSzPts val="1100"/>
              <a:buFont typeface="Arial"/>
              <a:buNone/>
            </a:pPr>
            <a:r>
              <a:rPr i="1" lang="pt-BR" sz="1500">
                <a:solidFill>
                  <a:schemeClr val="dk1"/>
                </a:solidFill>
                <a:highlight>
                  <a:srgbClr val="FFFFFF"/>
                </a:highlight>
              </a:rPr>
              <a:t>Outra vez, a verdade virou as costas e se foi, tristemente pelo caminho. Ainda dessa vez, ela não se deu por vencida</a:t>
            </a:r>
            <a:endParaRPr i="1" sz="1500">
              <a:solidFill>
                <a:schemeClr val="dk1"/>
              </a:solidFill>
              <a:highlight>
                <a:srgbClr val="FFFFFF"/>
              </a:highlight>
            </a:endParaRPr>
          </a:p>
          <a:p>
            <a:pPr indent="0" lvl="0" marL="0" rtl="0" algn="just">
              <a:lnSpc>
                <a:spcPct val="115000"/>
              </a:lnSpc>
              <a:spcBef>
                <a:spcPts val="0"/>
              </a:spcBef>
              <a:spcAft>
                <a:spcPts val="0"/>
              </a:spcAft>
              <a:buClr>
                <a:schemeClr val="dk1"/>
              </a:buClr>
              <a:buSzPts val="1100"/>
              <a:buFont typeface="Arial"/>
              <a:buNone/>
            </a:pPr>
            <a:r>
              <a:rPr i="1" lang="pt-BR" sz="1500">
                <a:solidFill>
                  <a:schemeClr val="dk1"/>
                </a:solidFill>
                <a:highlight>
                  <a:srgbClr val="FFFFFF"/>
                </a:highlight>
              </a:rPr>
              <a:t>E isso porque…</a:t>
            </a:r>
            <a:endParaRPr i="1" sz="1600">
              <a:solidFill>
                <a:schemeClr val="dk1"/>
              </a:solidFill>
              <a:highlight>
                <a:srgbClr val="FFFFFF"/>
              </a:highlight>
            </a:endParaRPr>
          </a:p>
        </p:txBody>
      </p:sp>
      <p:sp>
        <p:nvSpPr>
          <p:cNvPr id="212" name="Google Shape;212;p6"/>
          <p:cNvSpPr/>
          <p:nvPr/>
        </p:nvSpPr>
        <p:spPr>
          <a:xfrm>
            <a:off x="10027138" y="6488668"/>
            <a:ext cx="1570892" cy="276999"/>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i="1" lang="pt-BR" sz="1200" u="none" cap="none" strike="noStrike">
                <a:solidFill>
                  <a:schemeClr val="dk1"/>
                </a:solidFill>
                <a:latin typeface="Calibri"/>
                <a:ea typeface="Calibri"/>
                <a:cs typeface="Calibri"/>
                <a:sym typeface="Calibri"/>
              </a:rPr>
              <a:t>www.sinpeem.com.br</a:t>
            </a:r>
            <a:endParaRPr/>
          </a:p>
        </p:txBody>
      </p:sp>
      <p:sp>
        <p:nvSpPr>
          <p:cNvPr id="213" name="Google Shape;213;p6"/>
          <p:cNvSpPr/>
          <p:nvPr/>
        </p:nvSpPr>
        <p:spPr>
          <a:xfrm>
            <a:off x="1141046" y="753209"/>
            <a:ext cx="8471877" cy="598424"/>
          </a:xfrm>
          <a:prstGeom prst="rect">
            <a:avLst/>
          </a:prstGeom>
          <a:solidFill>
            <a:schemeClr val="dk1"/>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pt-BR" sz="3200">
                <a:solidFill>
                  <a:schemeClr val="lt1"/>
                </a:solidFill>
                <a:latin typeface="Impact"/>
                <a:ea typeface="Impact"/>
                <a:cs typeface="Impact"/>
                <a:sym typeface="Impact"/>
              </a:rPr>
              <a:t>Conto Árabe: Uma fábula sobre a fábula</a:t>
            </a:r>
            <a:endParaRPr b="0" i="0" sz="3200" u="none" cap="none" strike="noStrike">
              <a:solidFill>
                <a:schemeClr val="lt1"/>
              </a:solidFill>
              <a:latin typeface="Impact"/>
              <a:ea typeface="Impact"/>
              <a:cs typeface="Impact"/>
              <a:sym typeface="Impac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7"/>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pic>
        <p:nvPicPr>
          <p:cNvPr id="219" name="Google Shape;219;p7"/>
          <p:cNvPicPr preferRelativeResize="0"/>
          <p:nvPr/>
        </p:nvPicPr>
        <p:blipFill rotWithShape="1">
          <a:blip r:embed="rId3">
            <a:alphaModFix/>
          </a:blip>
          <a:srcRect b="0" l="0" r="0" t="0"/>
          <a:stretch/>
        </p:blipFill>
        <p:spPr>
          <a:xfrm>
            <a:off x="9704517" y="791735"/>
            <a:ext cx="1700787" cy="1682499"/>
          </a:xfrm>
          <a:prstGeom prst="rect">
            <a:avLst/>
          </a:prstGeom>
          <a:noFill/>
          <a:ln>
            <a:noFill/>
          </a:ln>
        </p:spPr>
      </p:pic>
      <p:sp>
        <p:nvSpPr>
          <p:cNvPr id="220" name="Google Shape;220;p7"/>
          <p:cNvSpPr txBox="1"/>
          <p:nvPr/>
        </p:nvSpPr>
        <p:spPr>
          <a:xfrm>
            <a:off x="1141050" y="1452875"/>
            <a:ext cx="8472000" cy="4795500"/>
          </a:xfrm>
          <a:prstGeom prst="rect">
            <a:avLst/>
          </a:prstGeom>
          <a:noFill/>
          <a:ln>
            <a:noFill/>
          </a:ln>
        </p:spPr>
        <p:txBody>
          <a:bodyPr anchorCtr="0" anchor="t" bIns="45700" lIns="91425" spcFirstLastPara="1" rIns="91425" wrap="square" tIns="45700">
            <a:noAutofit/>
          </a:bodyPr>
          <a:lstStyle/>
          <a:p>
            <a:pPr indent="0" lvl="0" marL="0" rtl="0" algn="just">
              <a:lnSpc>
                <a:spcPct val="115000"/>
              </a:lnSpc>
              <a:spcBef>
                <a:spcPts val="0"/>
              </a:spcBef>
              <a:spcAft>
                <a:spcPts val="0"/>
              </a:spcAft>
              <a:buClr>
                <a:schemeClr val="dk1"/>
              </a:buClr>
              <a:buSzPts val="1100"/>
              <a:buFont typeface="Arial"/>
              <a:buNone/>
            </a:pPr>
            <a:r>
              <a:rPr i="1" lang="pt-BR" sz="1000">
                <a:solidFill>
                  <a:schemeClr val="dk1"/>
                </a:solidFill>
                <a:highlight>
                  <a:srgbClr val="FFFFFF"/>
                </a:highlight>
              </a:rPr>
              <a:t>D</a:t>
            </a:r>
            <a:r>
              <a:rPr i="1" lang="pt-BR" sz="1300">
                <a:solidFill>
                  <a:schemeClr val="dk1"/>
                </a:solidFill>
                <a:highlight>
                  <a:srgbClr val="FFFFFF"/>
                </a:highlight>
              </a:rPr>
              <a:t>eus criou a mulher e junto com ela, criou o capricho. A verdade buscou pelo mundo as vestes mais lindas que pode encontrar: Veludos e brocados, bordados com fios de todas as cores do arco-íris. Enfeitou-se com lindos colares de pedras preciosas, anéis, brincos e pulseiras do mais fino ouro, e perfumou-se com essência de rosas. Cobriu o rosto com um véu bordado de seda dourados e prateados e voltou, é claro, ao palácio do sultão Haroun Al- Raschid.</a:t>
            </a:r>
            <a:endParaRPr i="1" sz="1300">
              <a:solidFill>
                <a:schemeClr val="dk1"/>
              </a:solidFill>
              <a:highlight>
                <a:srgbClr val="FFFFFF"/>
              </a:highlight>
            </a:endParaRPr>
          </a:p>
          <a:p>
            <a:pPr indent="0" lvl="0" marL="0" rtl="0" algn="just">
              <a:lnSpc>
                <a:spcPct val="115000"/>
              </a:lnSpc>
              <a:spcBef>
                <a:spcPts val="0"/>
              </a:spcBef>
              <a:spcAft>
                <a:spcPts val="0"/>
              </a:spcAft>
              <a:buClr>
                <a:schemeClr val="dk1"/>
              </a:buClr>
              <a:buSzPts val="1100"/>
              <a:buFont typeface="Arial"/>
              <a:buNone/>
            </a:pPr>
            <a:r>
              <a:rPr i="1" lang="pt-BR" sz="1300">
                <a:solidFill>
                  <a:schemeClr val="dk1"/>
                </a:solidFill>
                <a:highlight>
                  <a:srgbClr val="FFFFFF"/>
                </a:highlight>
              </a:rPr>
              <a:t>Quando o chefe da guarda viu aquela mulher, deslumbrante como a lua, perguntou quem ela era.</a:t>
            </a:r>
            <a:endParaRPr i="1" sz="1300">
              <a:solidFill>
                <a:schemeClr val="dk1"/>
              </a:solidFill>
              <a:highlight>
                <a:srgbClr val="FFFFFF"/>
              </a:highlight>
            </a:endParaRPr>
          </a:p>
          <a:p>
            <a:pPr indent="0" lvl="0" marL="0" rtl="0" algn="just">
              <a:lnSpc>
                <a:spcPct val="115000"/>
              </a:lnSpc>
              <a:spcBef>
                <a:spcPts val="0"/>
              </a:spcBef>
              <a:spcAft>
                <a:spcPts val="0"/>
              </a:spcAft>
              <a:buClr>
                <a:schemeClr val="dk1"/>
              </a:buClr>
              <a:buSzPts val="1100"/>
              <a:buFont typeface="Arial"/>
              <a:buNone/>
            </a:pPr>
            <a:r>
              <a:rPr i="1" lang="pt-BR" sz="1300">
                <a:solidFill>
                  <a:schemeClr val="dk1"/>
                </a:solidFill>
                <a:highlight>
                  <a:srgbClr val="FFFFFF"/>
                </a:highlight>
              </a:rPr>
              <a:t>E ela respondeu com voz doce e melodiosa:</a:t>
            </a:r>
            <a:endParaRPr i="1" sz="1300">
              <a:solidFill>
                <a:schemeClr val="dk1"/>
              </a:solidFill>
              <a:highlight>
                <a:srgbClr val="FFFFFF"/>
              </a:highlight>
            </a:endParaRPr>
          </a:p>
          <a:p>
            <a:pPr indent="-311150" lvl="0" marL="457200" rtl="0" algn="just">
              <a:lnSpc>
                <a:spcPct val="115000"/>
              </a:lnSpc>
              <a:spcBef>
                <a:spcPts val="0"/>
              </a:spcBef>
              <a:spcAft>
                <a:spcPts val="0"/>
              </a:spcAft>
              <a:buClr>
                <a:schemeClr val="dk1"/>
              </a:buClr>
              <a:buSzPts val="1300"/>
              <a:buChar char="-"/>
            </a:pPr>
            <a:r>
              <a:rPr i="1" lang="pt-BR" sz="1300">
                <a:solidFill>
                  <a:schemeClr val="dk1"/>
                </a:solidFill>
                <a:highlight>
                  <a:srgbClr val="FFFFFF"/>
                </a:highlight>
              </a:rPr>
              <a:t>Eu sou a Fábula, e gostaria muito de encontrar-me, se possível, com o sultão desse palácio.</a:t>
            </a:r>
            <a:endParaRPr i="1" sz="1300">
              <a:solidFill>
                <a:schemeClr val="dk1"/>
              </a:solidFill>
              <a:highlight>
                <a:srgbClr val="FFFFFF"/>
              </a:highlight>
            </a:endParaRPr>
          </a:p>
          <a:p>
            <a:pPr indent="0" lvl="0" marL="0" rtl="0" algn="just">
              <a:lnSpc>
                <a:spcPct val="115000"/>
              </a:lnSpc>
              <a:spcBef>
                <a:spcPts val="0"/>
              </a:spcBef>
              <a:spcAft>
                <a:spcPts val="0"/>
              </a:spcAft>
              <a:buClr>
                <a:schemeClr val="dk1"/>
              </a:buClr>
              <a:buSzPts val="1100"/>
              <a:buFont typeface="Arial"/>
              <a:buNone/>
            </a:pPr>
            <a:r>
              <a:rPr i="1" lang="pt-BR" sz="1300">
                <a:solidFill>
                  <a:schemeClr val="dk1"/>
                </a:solidFill>
                <a:highlight>
                  <a:srgbClr val="FFFFFF"/>
                </a:highlight>
              </a:rPr>
              <a:t>O chefe da guarda foi correndo falar com o grão vizir, até esqueceu de ajoelhar-se diante dele e foi logo dizendo:</a:t>
            </a:r>
            <a:endParaRPr i="1" sz="1300">
              <a:solidFill>
                <a:schemeClr val="dk1"/>
              </a:solidFill>
              <a:highlight>
                <a:srgbClr val="FFFFFF"/>
              </a:highlight>
            </a:endParaRPr>
          </a:p>
          <a:p>
            <a:pPr indent="-311150" lvl="0" marL="457200" rtl="0" algn="just">
              <a:lnSpc>
                <a:spcPct val="115000"/>
              </a:lnSpc>
              <a:spcBef>
                <a:spcPts val="0"/>
              </a:spcBef>
              <a:spcAft>
                <a:spcPts val="0"/>
              </a:spcAft>
              <a:buClr>
                <a:schemeClr val="dk1"/>
              </a:buClr>
              <a:buSzPts val="1300"/>
              <a:buChar char="-"/>
            </a:pPr>
            <a:r>
              <a:rPr i="1" lang="pt-BR" sz="1300">
                <a:solidFill>
                  <a:schemeClr val="dk1"/>
                </a:solidFill>
                <a:highlight>
                  <a:srgbClr val="FFFFFF"/>
                </a:highlight>
              </a:rPr>
              <a:t>Senhor, está lá uma mulher tão linda, mas tão linda, que mais parece uma rainha.</a:t>
            </a:r>
            <a:endParaRPr i="1" sz="1300">
              <a:solidFill>
                <a:schemeClr val="dk1"/>
              </a:solidFill>
              <a:highlight>
                <a:srgbClr val="FFFFFF"/>
              </a:highlight>
            </a:endParaRPr>
          </a:p>
          <a:p>
            <a:pPr indent="0" lvl="0" marL="0" rtl="0" algn="just">
              <a:lnSpc>
                <a:spcPct val="115000"/>
              </a:lnSpc>
              <a:spcBef>
                <a:spcPts val="0"/>
              </a:spcBef>
              <a:spcAft>
                <a:spcPts val="0"/>
              </a:spcAft>
              <a:buClr>
                <a:schemeClr val="dk1"/>
              </a:buClr>
              <a:buSzPts val="1100"/>
              <a:buFont typeface="Arial"/>
              <a:buNone/>
            </a:pPr>
            <a:r>
              <a:rPr i="1" lang="pt-BR" sz="1300">
                <a:solidFill>
                  <a:schemeClr val="dk1"/>
                </a:solidFill>
                <a:highlight>
                  <a:srgbClr val="FFFFFF"/>
                </a:highlight>
              </a:rPr>
              <a:t>Os olhos do grão-vizir brilharam:</a:t>
            </a:r>
            <a:endParaRPr i="1" sz="1300">
              <a:solidFill>
                <a:schemeClr val="dk1"/>
              </a:solidFill>
              <a:highlight>
                <a:srgbClr val="FFFFFF"/>
              </a:highlight>
            </a:endParaRPr>
          </a:p>
          <a:p>
            <a:pPr indent="-311150" lvl="0" marL="457200" rtl="0" algn="just">
              <a:lnSpc>
                <a:spcPct val="115000"/>
              </a:lnSpc>
              <a:spcBef>
                <a:spcPts val="0"/>
              </a:spcBef>
              <a:spcAft>
                <a:spcPts val="0"/>
              </a:spcAft>
              <a:buClr>
                <a:schemeClr val="dk1"/>
              </a:buClr>
              <a:buSzPts val="1300"/>
              <a:buChar char="-"/>
            </a:pPr>
            <a:r>
              <a:rPr i="1" lang="pt-BR" sz="1300">
                <a:solidFill>
                  <a:schemeClr val="dk1"/>
                </a:solidFill>
                <a:highlight>
                  <a:srgbClr val="FFFFFF"/>
                </a:highlight>
              </a:rPr>
              <a:t>Como é que ela se chama?</a:t>
            </a:r>
            <a:endParaRPr i="1" sz="1300">
              <a:solidFill>
                <a:schemeClr val="dk1"/>
              </a:solidFill>
              <a:highlight>
                <a:srgbClr val="FFFFFF"/>
              </a:highlight>
            </a:endParaRPr>
          </a:p>
          <a:p>
            <a:pPr indent="-311150" lvl="0" marL="457200" rtl="0" algn="just">
              <a:lnSpc>
                <a:spcPct val="115000"/>
              </a:lnSpc>
              <a:spcBef>
                <a:spcPts val="0"/>
              </a:spcBef>
              <a:spcAft>
                <a:spcPts val="0"/>
              </a:spcAft>
              <a:buClr>
                <a:schemeClr val="dk1"/>
              </a:buClr>
              <a:buSzPts val="1300"/>
              <a:buChar char="-"/>
            </a:pPr>
            <a:r>
              <a:rPr i="1" lang="pt-BR" sz="1300">
                <a:solidFill>
                  <a:schemeClr val="dk1"/>
                </a:solidFill>
                <a:highlight>
                  <a:srgbClr val="FFFFFF"/>
                </a:highlight>
              </a:rPr>
              <a:t>Se entendi bem, senhor, o nome dela é Fábula.</a:t>
            </a:r>
            <a:endParaRPr i="1" sz="1300">
              <a:solidFill>
                <a:schemeClr val="dk1"/>
              </a:solidFill>
              <a:highlight>
                <a:srgbClr val="FFFFFF"/>
              </a:highlight>
            </a:endParaRPr>
          </a:p>
          <a:p>
            <a:pPr indent="-311150" lvl="0" marL="457200" rtl="0" algn="just">
              <a:lnSpc>
                <a:spcPct val="115000"/>
              </a:lnSpc>
              <a:spcBef>
                <a:spcPts val="0"/>
              </a:spcBef>
              <a:spcAft>
                <a:spcPts val="0"/>
              </a:spcAft>
              <a:buClr>
                <a:schemeClr val="dk1"/>
              </a:buClr>
              <a:buSzPts val="1300"/>
              <a:buChar char="-"/>
            </a:pPr>
            <a:r>
              <a:rPr i="1" lang="pt-BR" sz="1300">
                <a:solidFill>
                  <a:schemeClr val="dk1"/>
                </a:solidFill>
                <a:highlight>
                  <a:srgbClr val="FFFFFF"/>
                </a:highlight>
              </a:rPr>
              <a:t>O que?! - disse o grão-vizir completamente encantado. - A Fábula quer entrar em nosso palácio? Mas que grande notícia! Para que ela seja recebida como merece, ordeno que cem escravas a esperem com presentes magníficos, flores perfumadas, danças e músicas festivas.</a:t>
            </a:r>
            <a:endParaRPr i="1" sz="1300">
              <a:solidFill>
                <a:schemeClr val="dk1"/>
              </a:solidFill>
              <a:highlight>
                <a:srgbClr val="FFFFFF"/>
              </a:highlight>
            </a:endParaRPr>
          </a:p>
          <a:p>
            <a:pPr indent="0" lvl="0" marL="0" rtl="0" algn="just">
              <a:lnSpc>
                <a:spcPct val="115000"/>
              </a:lnSpc>
              <a:spcBef>
                <a:spcPts val="0"/>
              </a:spcBef>
              <a:spcAft>
                <a:spcPts val="0"/>
              </a:spcAft>
              <a:buClr>
                <a:schemeClr val="dk1"/>
              </a:buClr>
              <a:buSzPts val="1100"/>
              <a:buFont typeface="Arial"/>
              <a:buNone/>
            </a:pPr>
            <a:r>
              <a:rPr i="1" lang="pt-BR" sz="1300">
                <a:solidFill>
                  <a:schemeClr val="dk1"/>
                </a:solidFill>
                <a:highlight>
                  <a:srgbClr val="FFFFFF"/>
                </a:highlight>
              </a:rPr>
              <a:t>As portas do grande palácio de Bagdá se abriram graciosamente, e por elas finalmente a bela andarilha foi convidada a passar.</a:t>
            </a:r>
            <a:endParaRPr i="1" sz="1300">
              <a:solidFill>
                <a:schemeClr val="dk1"/>
              </a:solidFill>
              <a:highlight>
                <a:srgbClr val="FFFFFF"/>
              </a:highlight>
            </a:endParaRPr>
          </a:p>
          <a:p>
            <a:pPr indent="0" lvl="0" marL="0" rtl="0" algn="just">
              <a:lnSpc>
                <a:spcPct val="115000"/>
              </a:lnSpc>
              <a:spcBef>
                <a:spcPts val="0"/>
              </a:spcBef>
              <a:spcAft>
                <a:spcPts val="0"/>
              </a:spcAft>
              <a:buClr>
                <a:schemeClr val="dk1"/>
              </a:buClr>
              <a:buSzPts val="1100"/>
              <a:buFont typeface="Arial"/>
              <a:buNone/>
            </a:pPr>
            <a:r>
              <a:rPr i="1" lang="pt-BR" sz="1300">
                <a:solidFill>
                  <a:schemeClr val="dk1"/>
                </a:solidFill>
                <a:highlight>
                  <a:srgbClr val="FFFFFF"/>
                </a:highlight>
              </a:rPr>
              <a:t>Foi deste modo que a Verdade, vestida de Fábula, conseguiu conhecer um grande palácio e encontrar-se com Haroun Al-Raschid, o mais fabuloso sultão de todos os tempos.</a:t>
            </a:r>
            <a:r>
              <a:rPr lang="pt-BR" sz="1300">
                <a:solidFill>
                  <a:schemeClr val="dk1"/>
                </a:solidFill>
                <a:highlight>
                  <a:srgbClr val="FFFFFF"/>
                </a:highlight>
              </a:rPr>
              <a:t> </a:t>
            </a:r>
            <a:endParaRPr sz="1300">
              <a:solidFill>
                <a:schemeClr val="dk1"/>
              </a:solidFill>
              <a:highlight>
                <a:srgbClr val="FFFFFF"/>
              </a:highlight>
            </a:endParaRPr>
          </a:p>
          <a:p>
            <a:pPr indent="0" lvl="0" marL="0" rtl="0" algn="just">
              <a:lnSpc>
                <a:spcPct val="115000"/>
              </a:lnSpc>
              <a:spcBef>
                <a:spcPts val="0"/>
              </a:spcBef>
              <a:spcAft>
                <a:spcPts val="0"/>
              </a:spcAft>
              <a:buClr>
                <a:schemeClr val="dk1"/>
              </a:buClr>
              <a:buSzPts val="1100"/>
              <a:buFont typeface="Arial"/>
              <a:buNone/>
            </a:pPr>
            <a:r>
              <a:rPr b="1" lang="pt-BR" sz="1100">
                <a:solidFill>
                  <a:schemeClr val="dk1"/>
                </a:solidFill>
              </a:rPr>
              <a:t>MACHADO, Regina. O violino cigano e outros contos de mulheres sábias. São Paulo: Companhia das Letras, 2004.</a:t>
            </a:r>
            <a:endParaRPr b="1" sz="1100">
              <a:solidFill>
                <a:schemeClr val="dk1"/>
              </a:solidFill>
            </a:endParaRPr>
          </a:p>
          <a:p>
            <a:pPr indent="0" lvl="0" marL="0" rtl="0" algn="just">
              <a:lnSpc>
                <a:spcPct val="115000"/>
              </a:lnSpc>
              <a:spcBef>
                <a:spcPts val="0"/>
              </a:spcBef>
              <a:spcAft>
                <a:spcPts val="0"/>
              </a:spcAft>
              <a:buClr>
                <a:schemeClr val="dk1"/>
              </a:buClr>
              <a:buSzPts val="1100"/>
              <a:buFont typeface="Arial"/>
              <a:buNone/>
            </a:pPr>
            <a:r>
              <a:t/>
            </a:r>
            <a:endParaRPr sz="1300">
              <a:solidFill>
                <a:schemeClr val="dk1"/>
              </a:solidFill>
              <a:highlight>
                <a:srgbClr val="FFFFFF"/>
              </a:highlight>
            </a:endParaRPr>
          </a:p>
        </p:txBody>
      </p:sp>
      <p:sp>
        <p:nvSpPr>
          <p:cNvPr id="221" name="Google Shape;221;p7"/>
          <p:cNvSpPr/>
          <p:nvPr/>
        </p:nvSpPr>
        <p:spPr>
          <a:xfrm>
            <a:off x="10027138" y="6488668"/>
            <a:ext cx="1570892" cy="276999"/>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i="1" lang="pt-BR" sz="1200" u="none" cap="none" strike="noStrike">
                <a:solidFill>
                  <a:schemeClr val="dk1"/>
                </a:solidFill>
                <a:latin typeface="Calibri"/>
                <a:ea typeface="Calibri"/>
                <a:cs typeface="Calibri"/>
                <a:sym typeface="Calibri"/>
              </a:rPr>
              <a:t>www.sinpeem.com.br</a:t>
            </a:r>
            <a:endParaRPr/>
          </a:p>
        </p:txBody>
      </p:sp>
      <p:sp>
        <p:nvSpPr>
          <p:cNvPr id="222" name="Google Shape;222;p7"/>
          <p:cNvSpPr/>
          <p:nvPr/>
        </p:nvSpPr>
        <p:spPr>
          <a:xfrm>
            <a:off x="1141046" y="753209"/>
            <a:ext cx="8471877" cy="598424"/>
          </a:xfrm>
          <a:prstGeom prst="rect">
            <a:avLst/>
          </a:prstGeom>
          <a:solidFill>
            <a:schemeClr val="dk1"/>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pt-BR" sz="3200">
                <a:solidFill>
                  <a:schemeClr val="lt1"/>
                </a:solidFill>
                <a:latin typeface="Impact"/>
                <a:ea typeface="Impact"/>
                <a:cs typeface="Impact"/>
                <a:sym typeface="Impact"/>
              </a:rPr>
              <a:t>Conto Árabe: Uma fábula sobre a fábula</a:t>
            </a:r>
            <a:endParaRPr b="0" i="0" sz="3200" u="none" cap="none" strike="noStrike">
              <a:solidFill>
                <a:schemeClr val="lt1"/>
              </a:solidFill>
              <a:latin typeface="Impact"/>
              <a:ea typeface="Impact"/>
              <a:cs typeface="Impact"/>
              <a:sym typeface="Impac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8"/>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
        <p:nvSpPr>
          <p:cNvPr id="228" name="Google Shape;228;p8"/>
          <p:cNvSpPr txBox="1"/>
          <p:nvPr/>
        </p:nvSpPr>
        <p:spPr>
          <a:xfrm>
            <a:off x="1195600" y="1641625"/>
            <a:ext cx="8284500" cy="4464600"/>
          </a:xfrm>
          <a:prstGeom prst="rect">
            <a:avLst/>
          </a:prstGeom>
          <a:noFill/>
          <a:ln>
            <a:noFill/>
          </a:ln>
        </p:spPr>
        <p:txBody>
          <a:bodyPr anchorCtr="0" anchor="t" bIns="45700" lIns="91425" spcFirstLastPara="1" rIns="91425" wrap="square" tIns="45700">
            <a:noAutofit/>
          </a:bodyPr>
          <a:lstStyle/>
          <a:p>
            <a:pPr indent="457200" lvl="0" marL="0" marR="0" rtl="0" algn="just">
              <a:spcBef>
                <a:spcPts val="0"/>
              </a:spcBef>
              <a:spcAft>
                <a:spcPts val="0"/>
              </a:spcAft>
              <a:buClr>
                <a:schemeClr val="accent1"/>
              </a:buClr>
              <a:buSzPts val="3220"/>
              <a:buFont typeface="Arial"/>
              <a:buNone/>
            </a:pPr>
            <a:r>
              <a:rPr b="0" i="0" lang="pt-BR" sz="2800" u="none" cap="none" strike="noStrike">
                <a:solidFill>
                  <a:schemeClr val="dk1"/>
                </a:solidFill>
                <a:latin typeface="Calibri"/>
                <a:ea typeface="Calibri"/>
                <a:cs typeface="Calibri"/>
                <a:sym typeface="Calibri"/>
              </a:rPr>
              <a:t>	</a:t>
            </a:r>
            <a:endParaRPr b="0" i="0" sz="2400" u="none" cap="none" strike="noStrike">
              <a:solidFill>
                <a:srgbClr val="262626"/>
              </a:solidFill>
              <a:latin typeface="Garamond"/>
              <a:ea typeface="Garamond"/>
              <a:cs typeface="Garamond"/>
              <a:sym typeface="Garamond"/>
            </a:endParaRPr>
          </a:p>
        </p:txBody>
      </p:sp>
      <p:pic>
        <p:nvPicPr>
          <p:cNvPr id="229" name="Google Shape;229;p8"/>
          <p:cNvPicPr preferRelativeResize="0"/>
          <p:nvPr/>
        </p:nvPicPr>
        <p:blipFill rotWithShape="1">
          <a:blip r:embed="rId3">
            <a:alphaModFix/>
          </a:blip>
          <a:srcRect b="0" l="0" r="0" t="0"/>
          <a:stretch/>
        </p:blipFill>
        <p:spPr>
          <a:xfrm>
            <a:off x="9681070" y="709155"/>
            <a:ext cx="1700787" cy="1682499"/>
          </a:xfrm>
          <a:prstGeom prst="rect">
            <a:avLst/>
          </a:prstGeom>
          <a:noFill/>
          <a:ln>
            <a:noFill/>
          </a:ln>
        </p:spPr>
      </p:pic>
      <p:sp>
        <p:nvSpPr>
          <p:cNvPr id="230" name="Google Shape;230;p8"/>
          <p:cNvSpPr/>
          <p:nvPr/>
        </p:nvSpPr>
        <p:spPr>
          <a:xfrm>
            <a:off x="10027138" y="6488668"/>
            <a:ext cx="1570892" cy="276999"/>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i="1" lang="pt-BR" sz="1200" u="none" cap="none" strike="noStrike">
                <a:solidFill>
                  <a:schemeClr val="dk1"/>
                </a:solidFill>
                <a:latin typeface="Calibri"/>
                <a:ea typeface="Calibri"/>
                <a:cs typeface="Calibri"/>
                <a:sym typeface="Calibri"/>
              </a:rPr>
              <a:t>www.sinpeem.com.br</a:t>
            </a:r>
            <a:endParaRPr/>
          </a:p>
        </p:txBody>
      </p:sp>
      <p:sp>
        <p:nvSpPr>
          <p:cNvPr id="231" name="Google Shape;231;p8"/>
          <p:cNvSpPr/>
          <p:nvPr/>
        </p:nvSpPr>
        <p:spPr>
          <a:xfrm>
            <a:off x="1148862" y="868527"/>
            <a:ext cx="8331200" cy="598424"/>
          </a:xfrm>
          <a:prstGeom prst="rect">
            <a:avLst/>
          </a:prstGeom>
          <a:solidFill>
            <a:schemeClr val="dk1"/>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pt-BR" sz="3200">
                <a:solidFill>
                  <a:schemeClr val="lt1"/>
                </a:solidFill>
                <a:latin typeface="Impact"/>
                <a:ea typeface="Impact"/>
                <a:cs typeface="Impact"/>
                <a:sym typeface="Impact"/>
              </a:rPr>
              <a:t>Histórias de Livros</a:t>
            </a:r>
            <a:endParaRPr b="0" i="0" sz="3200" u="none" cap="none" strike="noStrike">
              <a:solidFill>
                <a:schemeClr val="lt1"/>
              </a:solidFill>
              <a:latin typeface="Impact"/>
              <a:ea typeface="Impact"/>
              <a:cs typeface="Impact"/>
              <a:sym typeface="Impact"/>
            </a:endParaRPr>
          </a:p>
        </p:txBody>
      </p:sp>
      <p:sp>
        <p:nvSpPr>
          <p:cNvPr id="232" name="Google Shape;232;p8"/>
          <p:cNvSpPr txBox="1"/>
          <p:nvPr/>
        </p:nvSpPr>
        <p:spPr>
          <a:xfrm>
            <a:off x="1148800" y="1580250"/>
            <a:ext cx="8331300" cy="526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b="1" sz="2300"/>
          </a:p>
          <a:p>
            <a:pPr indent="0" lvl="0" marL="0" rtl="0" algn="l">
              <a:spcBef>
                <a:spcPts val="0"/>
              </a:spcBef>
              <a:spcAft>
                <a:spcPts val="0"/>
              </a:spcAft>
              <a:buNone/>
            </a:pPr>
            <a:r>
              <a:rPr b="1" lang="pt-BR" sz="2300"/>
              <a:t>Ler ou contar histórias de boca? </a:t>
            </a:r>
            <a:endParaRPr sz="2300"/>
          </a:p>
          <a:p>
            <a:pPr indent="0" lvl="0" marL="0" rtl="0" algn="l">
              <a:spcBef>
                <a:spcPts val="0"/>
              </a:spcBef>
              <a:spcAft>
                <a:spcPts val="0"/>
              </a:spcAft>
              <a:buNone/>
            </a:pPr>
            <a:r>
              <a:rPr lang="pt-BR" sz="2300"/>
              <a:t>Duas f</a:t>
            </a:r>
            <a:r>
              <a:rPr lang="pt-BR" sz="2300">
                <a:solidFill>
                  <a:schemeClr val="dk1"/>
                </a:solidFill>
              </a:rPr>
              <a:t>ormas de linguagem possíveis que podem fazer parte da ação do educador.</a:t>
            </a:r>
            <a:endParaRPr sz="2300">
              <a:solidFill>
                <a:schemeClr val="dk1"/>
              </a:solidFill>
            </a:endParaRPr>
          </a:p>
          <a:p>
            <a:pPr indent="0" lvl="0" marL="0" rtl="0" algn="l">
              <a:spcBef>
                <a:spcPts val="0"/>
              </a:spcBef>
              <a:spcAft>
                <a:spcPts val="0"/>
              </a:spcAft>
              <a:buNone/>
            </a:pPr>
            <a:r>
              <a:t/>
            </a:r>
            <a:endParaRPr sz="2300">
              <a:solidFill>
                <a:schemeClr val="dk1"/>
              </a:solidFill>
            </a:endParaRPr>
          </a:p>
          <a:p>
            <a:pPr indent="0" lvl="0" marL="0" rtl="0" algn="l">
              <a:spcBef>
                <a:spcPts val="0"/>
              </a:spcBef>
              <a:spcAft>
                <a:spcPts val="0"/>
              </a:spcAft>
              <a:buNone/>
            </a:pPr>
            <a:r>
              <a:rPr b="1" lang="pt-BR" sz="2300">
                <a:solidFill>
                  <a:schemeClr val="dk1"/>
                </a:solidFill>
              </a:rPr>
              <a:t>Mediação de leitura:</a:t>
            </a:r>
            <a:endParaRPr b="1" sz="2300">
              <a:solidFill>
                <a:schemeClr val="dk1"/>
              </a:solidFill>
            </a:endParaRPr>
          </a:p>
          <a:p>
            <a:pPr indent="-374650" lvl="0" marL="457200" rtl="0" algn="l">
              <a:spcBef>
                <a:spcPts val="0"/>
              </a:spcBef>
              <a:spcAft>
                <a:spcPts val="0"/>
              </a:spcAft>
              <a:buClr>
                <a:schemeClr val="dk1"/>
              </a:buClr>
              <a:buSzPts val="2300"/>
              <a:buChar char="●"/>
            </a:pPr>
            <a:r>
              <a:rPr lang="pt-BR" sz="2300">
                <a:solidFill>
                  <a:schemeClr val="dk1"/>
                </a:solidFill>
              </a:rPr>
              <a:t>Valoriza a leitura e a linguagem literária; </a:t>
            </a:r>
            <a:endParaRPr sz="2300">
              <a:solidFill>
                <a:schemeClr val="dk1"/>
              </a:solidFill>
            </a:endParaRPr>
          </a:p>
          <a:p>
            <a:pPr indent="-374650" lvl="0" marL="457200" rtl="0" algn="l">
              <a:spcBef>
                <a:spcPts val="0"/>
              </a:spcBef>
              <a:spcAft>
                <a:spcPts val="0"/>
              </a:spcAft>
              <a:buClr>
                <a:schemeClr val="dk1"/>
              </a:buClr>
              <a:buSzPts val="2300"/>
              <a:buChar char="●"/>
            </a:pPr>
            <a:r>
              <a:rPr lang="pt-BR" sz="2300">
                <a:solidFill>
                  <a:schemeClr val="dk1"/>
                </a:solidFill>
              </a:rPr>
              <a:t>Compromisso com o texto (conteúdo e forma);</a:t>
            </a:r>
            <a:endParaRPr sz="2300">
              <a:solidFill>
                <a:schemeClr val="dk1"/>
              </a:solidFill>
            </a:endParaRPr>
          </a:p>
          <a:p>
            <a:pPr indent="-374650" lvl="0" marL="457200" rtl="0" algn="l">
              <a:spcBef>
                <a:spcPts val="0"/>
              </a:spcBef>
              <a:spcAft>
                <a:spcPts val="0"/>
              </a:spcAft>
              <a:buClr>
                <a:schemeClr val="dk1"/>
              </a:buClr>
              <a:buSzPts val="2300"/>
              <a:buChar char="●"/>
            </a:pPr>
            <a:r>
              <a:rPr lang="pt-BR" sz="2300">
                <a:solidFill>
                  <a:schemeClr val="dk1"/>
                </a:solidFill>
              </a:rPr>
              <a:t>Marca interpretativa;</a:t>
            </a:r>
            <a:endParaRPr sz="2300">
              <a:solidFill>
                <a:schemeClr val="dk1"/>
              </a:solidFill>
            </a:endParaRPr>
          </a:p>
          <a:p>
            <a:pPr indent="-374650" lvl="0" marL="457200" rtl="0" algn="l">
              <a:spcBef>
                <a:spcPts val="0"/>
              </a:spcBef>
              <a:spcAft>
                <a:spcPts val="0"/>
              </a:spcAft>
              <a:buClr>
                <a:schemeClr val="dk1"/>
              </a:buClr>
              <a:buSzPts val="2300"/>
              <a:buChar char="●"/>
            </a:pPr>
            <a:r>
              <a:rPr lang="pt-BR" sz="2300">
                <a:solidFill>
                  <a:schemeClr val="dk1"/>
                </a:solidFill>
              </a:rPr>
              <a:t>Conhecimentos referentes ao autor / pesquisador / produção literária;</a:t>
            </a:r>
            <a:endParaRPr sz="2300">
              <a:solidFill>
                <a:schemeClr val="dk1"/>
              </a:solidFill>
            </a:endParaRPr>
          </a:p>
          <a:p>
            <a:pPr indent="0" lvl="0" marL="0" rtl="0" algn="l">
              <a:spcBef>
                <a:spcPts val="0"/>
              </a:spcBef>
              <a:spcAft>
                <a:spcPts val="0"/>
              </a:spcAft>
              <a:buNone/>
            </a:pPr>
            <a:r>
              <a:t/>
            </a:r>
            <a:endParaRPr sz="2100">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g126e3632239_2_7"/>
          <p:cNvSpPr txBox="1"/>
          <p:nvPr>
            <p:ph idx="12" type="sldNum"/>
          </p:nvPr>
        </p:nvSpPr>
        <p:spPr>
          <a:xfrm>
            <a:off x="10353901" y="5969000"/>
            <a:ext cx="542700" cy="2793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
        <p:nvSpPr>
          <p:cNvPr id="238" name="Google Shape;238;g126e3632239_2_7"/>
          <p:cNvSpPr/>
          <p:nvPr/>
        </p:nvSpPr>
        <p:spPr>
          <a:xfrm>
            <a:off x="1246649" y="771678"/>
            <a:ext cx="8288100" cy="598500"/>
          </a:xfrm>
          <a:prstGeom prst="rect">
            <a:avLst/>
          </a:prstGeom>
          <a:solidFill>
            <a:schemeClr val="dk1"/>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pt-BR" sz="3200">
                <a:solidFill>
                  <a:schemeClr val="lt1"/>
                </a:solidFill>
                <a:latin typeface="Impact"/>
                <a:ea typeface="Impact"/>
                <a:cs typeface="Impact"/>
                <a:sym typeface="Impact"/>
              </a:rPr>
              <a:t>O Livro Ilustrado</a:t>
            </a:r>
            <a:endParaRPr b="0" i="0" sz="3200" u="none" cap="none" strike="noStrike">
              <a:solidFill>
                <a:schemeClr val="lt1"/>
              </a:solidFill>
              <a:latin typeface="Impact"/>
              <a:ea typeface="Impact"/>
              <a:cs typeface="Impact"/>
              <a:sym typeface="Impact"/>
            </a:endParaRPr>
          </a:p>
        </p:txBody>
      </p:sp>
      <p:pic>
        <p:nvPicPr>
          <p:cNvPr id="239" name="Google Shape;239;g126e3632239_2_7"/>
          <p:cNvPicPr preferRelativeResize="0"/>
          <p:nvPr/>
        </p:nvPicPr>
        <p:blipFill rotWithShape="1">
          <a:blip r:embed="rId3">
            <a:alphaModFix/>
          </a:blip>
          <a:srcRect b="0" l="0" r="0" t="0"/>
          <a:stretch/>
        </p:blipFill>
        <p:spPr>
          <a:xfrm>
            <a:off x="9759222" y="771678"/>
            <a:ext cx="1700787" cy="1682499"/>
          </a:xfrm>
          <a:prstGeom prst="rect">
            <a:avLst/>
          </a:prstGeom>
          <a:noFill/>
          <a:ln>
            <a:noFill/>
          </a:ln>
        </p:spPr>
      </p:pic>
      <p:sp>
        <p:nvSpPr>
          <p:cNvPr id="240" name="Google Shape;240;g126e3632239_2_7"/>
          <p:cNvSpPr txBox="1"/>
          <p:nvPr/>
        </p:nvSpPr>
        <p:spPr>
          <a:xfrm>
            <a:off x="1246650" y="2407400"/>
            <a:ext cx="4245900" cy="29046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None/>
            </a:pPr>
            <a:r>
              <a:rPr i="1" lang="pt-BR" sz="1800">
                <a:solidFill>
                  <a:schemeClr val="dk1"/>
                </a:solidFill>
              </a:rPr>
              <a:t>"(...) inicialmente destinado aos mais jovens, a priori menos experientes em matéria de leitura, ele se consolida como forma de expressão por seu todo, e não exige menos competência estabelecida e diversificada de leitura."</a:t>
            </a:r>
            <a:r>
              <a:rPr lang="pt-BR" sz="1800">
                <a:solidFill>
                  <a:schemeClr val="dk1"/>
                </a:solidFill>
              </a:rPr>
              <a:t> </a:t>
            </a:r>
            <a:endParaRPr sz="1800">
              <a:solidFill>
                <a:schemeClr val="dk1"/>
              </a:solidFill>
            </a:endParaRPr>
          </a:p>
          <a:p>
            <a:pPr indent="0" lvl="0" marL="0" rtl="0" algn="just">
              <a:lnSpc>
                <a:spcPct val="115000"/>
              </a:lnSpc>
              <a:spcBef>
                <a:spcPts val="0"/>
              </a:spcBef>
              <a:spcAft>
                <a:spcPts val="0"/>
              </a:spcAft>
              <a:buClr>
                <a:schemeClr val="dk1"/>
              </a:buClr>
              <a:buSzPts val="1100"/>
              <a:buFont typeface="Arial"/>
              <a:buNone/>
            </a:pPr>
            <a:r>
              <a:t/>
            </a:r>
            <a:endParaRPr sz="3000">
              <a:solidFill>
                <a:schemeClr val="dk1"/>
              </a:solidFill>
            </a:endParaRPr>
          </a:p>
          <a:p>
            <a:pPr indent="0" lvl="0" marL="0" rtl="0" algn="r">
              <a:lnSpc>
                <a:spcPct val="115000"/>
              </a:lnSpc>
              <a:spcBef>
                <a:spcPts val="0"/>
              </a:spcBef>
              <a:spcAft>
                <a:spcPts val="0"/>
              </a:spcAft>
              <a:buClr>
                <a:schemeClr val="dk1"/>
              </a:buClr>
              <a:buSzPts val="1100"/>
              <a:buFont typeface="Arial"/>
              <a:buNone/>
            </a:pPr>
            <a:r>
              <a:rPr lang="pt-BR" sz="1800">
                <a:solidFill>
                  <a:schemeClr val="dk1"/>
                </a:solidFill>
              </a:rPr>
              <a:t>(LINDEN, 2018, p.7)</a:t>
            </a:r>
            <a:endParaRPr sz="1800">
              <a:solidFill>
                <a:schemeClr val="dk1"/>
              </a:solidFill>
              <a:latin typeface="Garamond"/>
              <a:ea typeface="Garamond"/>
              <a:cs typeface="Garamond"/>
              <a:sym typeface="Garamond"/>
            </a:endParaRPr>
          </a:p>
        </p:txBody>
      </p:sp>
      <p:pic>
        <p:nvPicPr>
          <p:cNvPr id="241" name="Google Shape;241;g126e3632239_2_7"/>
          <p:cNvPicPr preferRelativeResize="0"/>
          <p:nvPr/>
        </p:nvPicPr>
        <p:blipFill>
          <a:blip r:embed="rId4">
            <a:alphaModFix/>
          </a:blip>
          <a:stretch>
            <a:fillRect/>
          </a:stretch>
        </p:blipFill>
        <p:spPr>
          <a:xfrm>
            <a:off x="5709075" y="2407400"/>
            <a:ext cx="4845624" cy="322320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Tema do Office">
  <a:themeElements>
    <a:clrScheme name="Escritório">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rgânico">
  <a:themeElements>
    <a:clrScheme name="Amarelo">
      <a:dk1>
        <a:srgbClr val="000000"/>
      </a:dk1>
      <a:lt1>
        <a:srgbClr val="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2022-02-14T14:33:20Z</dcterms:created>
  <dc:creator>Maria das Graças de Souza Donegati</dc:creator>
</cp:coreProperties>
</file>