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embeddedFontLst>
    <p:embeddedFont>
      <p:font typeface="Alfa Slab One" panose="020B060402020202020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Garamond" panose="02020404030301010803" pitchFamily="18" charset="0"/>
      <p:regular r:id="rId51"/>
      <p:bold r:id="rId52"/>
      <p:italic r:id="rId53"/>
      <p:boldItalic r:id="rId54"/>
    </p:embeddedFont>
    <p:embeddedFont>
      <p:font typeface="Impact" panose="020B0806030902050204" pitchFamily="34" charset="0"/>
      <p:regular r:id="rId55"/>
    </p:embeddedFont>
    <p:embeddedFont>
      <p:font typeface="Raleway" panose="020B0604020202020204" pitchFamily="2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t4Fa5lgtyWaT/6nFLBHgkpxKW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dfeaaa0e5c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dfeaaa0e5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dfeaaa0e5c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1dfeaaa0e5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dfeaaa0e5c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1dfeaaa0e5c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dfeaaa0e5c_1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1dfeaaa0e5c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dfeaaa0e5c_1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1dfeaaa0e5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dfeaaa0e5c_1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1dfeaaa0e5c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dfeaaa0e5c_3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1dfeaaa0e5c_3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dfeaaa0e5c_3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1dfeaaa0e5c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dfeaaa0e5c_3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1dfeaaa0e5c_3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dfeaaa0e5c_3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1dfeaaa0e5c_3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dfeaaa0e5c_3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dfeaaa0e5c_3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dfeaaa0e5c_3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1dfeaaa0e5c_3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dfeaaa0e5c_3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1dfeaaa0e5c_3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dfeaaa0e5c_3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dfeaaa0e5c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dfeaaa0e5c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1dfeaaa0e5c_3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dfeaaa0e5c_3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dfeaaa0e5c_3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1dfeaaa0e5c_3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dfeaaa0e5c_3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g1dfeaaa0e5c_3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dfeaaa0e5c_3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g1dfeaaa0e5c_3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dfeaaa0e5c_3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g1dfeaaa0e5c_3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dfeaaa0e5c_3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dfeaaa0e5c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4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2" name="Google Shape;22;p42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4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" name="Google Shape;24;p4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4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4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31" name="Google Shape;31;p4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Panorâmica com Legenda">
  <p:cSld name="Foto Panorâmica com Legenda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p5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5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Legenda">
  <p:cSld name="Título e Legend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5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02" name="Google Shape;102;p5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 com Legenda">
  <p:cSld name="Citação com Legend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5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0" name="Google Shape;110;p5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5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5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ão de Nome">
  <p:cSld name="Cartão de Nom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o Cartão de Nome">
  <p:cSld name="Citar o Cartão de Nom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5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5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6" name="Google Shape;126;p5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5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5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iro ou Falso">
  <p:cSld name="Verdadeiro ou Fals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5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36" name="Google Shape;136;p5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5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43" name="Google Shape;143;p5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5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50" name="Google Shape;150;p5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4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4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5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49" name="Google Shape;49;p45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4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4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67" name="Google Shape;67;p4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73" name="Google Shape;73;p4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4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81" name="Google Shape;81;p4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5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5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41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4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4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4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4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://www.youtube.com/watch?v=QL2I0VbjEzs" TargetMode="Externa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://www.youtube.com/watch?v=QL2I0VbjEzs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3048" y="59388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"/>
          <p:cNvSpPr/>
          <p:nvPr/>
        </p:nvSpPr>
        <p:spPr>
          <a:xfrm>
            <a:off x="2321169" y="680888"/>
            <a:ext cx="75418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CURSO EaD</a:t>
            </a:r>
            <a:endParaRPr/>
          </a:p>
        </p:txBody>
      </p:sp>
      <p:pic>
        <p:nvPicPr>
          <p:cNvPr id="158" name="Google Shape;15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2350" y="1347150"/>
            <a:ext cx="8887301" cy="49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pic>
        <p:nvPicPr>
          <p:cNvPr id="239" name="Google Shape;2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6917" y="639335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 txBox="1"/>
          <p:nvPr/>
        </p:nvSpPr>
        <p:spPr>
          <a:xfrm>
            <a:off x="1175406" y="1632984"/>
            <a:ext cx="8335917" cy="443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endParaRPr sz="28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pic>
        <p:nvPicPr>
          <p:cNvPr id="242" name="Google Shape;242;p7" descr="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212" y="909000"/>
            <a:ext cx="896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248" name="Google Shape;248;p8"/>
          <p:cNvSpPr txBox="1"/>
          <p:nvPr/>
        </p:nvSpPr>
        <p:spPr>
          <a:xfrm>
            <a:off x="1148862" y="1466951"/>
            <a:ext cx="8424985" cy="472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9" name="Google Shape;2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9670" y="632955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pic>
        <p:nvPicPr>
          <p:cNvPr id="251" name="Google Shape;251;p8" descr="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532"/>
          <a:stretch/>
        </p:blipFill>
        <p:spPr>
          <a:xfrm>
            <a:off x="740868" y="857250"/>
            <a:ext cx="891249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 title="Sementes do Nosso Quintal - A Música na Te-Art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8050" y="1990525"/>
            <a:ext cx="5147950" cy="27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258" name="Google Shape;258;p9"/>
          <p:cNvSpPr txBox="1"/>
          <p:nvPr/>
        </p:nvSpPr>
        <p:spPr>
          <a:xfrm>
            <a:off x="1176929" y="1448303"/>
            <a:ext cx="8365655" cy="474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br>
              <a:rPr lang="pt-BR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9" name="Google Shape;2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9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pic>
        <p:nvPicPr>
          <p:cNvPr id="261" name="Google Shape;261;p9" descr="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786"/>
          <a:stretch/>
        </p:blipFill>
        <p:spPr>
          <a:xfrm>
            <a:off x="692727" y="857250"/>
            <a:ext cx="89807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pic>
        <p:nvPicPr>
          <p:cNvPr id="267" name="Google Shape;2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0"/>
          <p:cNvSpPr txBox="1"/>
          <p:nvPr/>
        </p:nvSpPr>
        <p:spPr>
          <a:xfrm>
            <a:off x="1169114" y="1542592"/>
            <a:ext cx="8365655" cy="470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endParaRPr sz="28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pic>
        <p:nvPicPr>
          <p:cNvPr id="270" name="Google Shape;270;p10" descr="Interface gráfica do usuário, Texto, Aplicativo, Email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512"/>
          <a:stretch/>
        </p:blipFill>
        <p:spPr>
          <a:xfrm>
            <a:off x="678872" y="857250"/>
            <a:ext cx="90057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pic>
        <p:nvPicPr>
          <p:cNvPr id="276" name="Google Shape;27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1622" y="619278"/>
            <a:ext cx="1700787" cy="168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1" descr="Interface gráfica do usuári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944"/>
          <a:stretch/>
        </p:blipFill>
        <p:spPr>
          <a:xfrm>
            <a:off x="731991" y="857250"/>
            <a:ext cx="89661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pic>
        <p:nvPicPr>
          <p:cNvPr id="283" name="Google Shape;2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2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1227015" y="928710"/>
            <a:ext cx="8417169" cy="269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86" name="Google Shape;286;p12" descr="Interface gráfica do usuário, Text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757"/>
          <a:stretch/>
        </p:blipFill>
        <p:spPr>
          <a:xfrm>
            <a:off x="765026" y="857250"/>
            <a:ext cx="88918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pic>
        <p:nvPicPr>
          <p:cNvPr id="292" name="Google Shape;2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3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294" name="Google Shape;294;p13"/>
          <p:cNvSpPr txBox="1"/>
          <p:nvPr/>
        </p:nvSpPr>
        <p:spPr>
          <a:xfrm>
            <a:off x="1227015" y="928710"/>
            <a:ext cx="8417169" cy="269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95" name="Google Shape;295;p13" descr="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2757"/>
          <a:stretch/>
        </p:blipFill>
        <p:spPr>
          <a:xfrm>
            <a:off x="751171" y="857250"/>
            <a:ext cx="88918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pic>
        <p:nvPicPr>
          <p:cNvPr id="301" name="Google Shape;3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4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303" name="Google Shape;303;p14"/>
          <p:cNvSpPr txBox="1"/>
          <p:nvPr/>
        </p:nvSpPr>
        <p:spPr>
          <a:xfrm>
            <a:off x="1227015" y="928710"/>
            <a:ext cx="8417169" cy="269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04" name="Google Shape;304;p14" descr="Interface gráfica do usuári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651"/>
          <a:stretch/>
        </p:blipFill>
        <p:spPr>
          <a:xfrm>
            <a:off x="678872" y="857250"/>
            <a:ext cx="899302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pic>
        <p:nvPicPr>
          <p:cNvPr id="310" name="Google Shape;3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312" name="Google Shape;312;p15"/>
          <p:cNvSpPr txBox="1"/>
          <p:nvPr/>
        </p:nvSpPr>
        <p:spPr>
          <a:xfrm>
            <a:off x="1227015" y="928710"/>
            <a:ext cx="8417169" cy="269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13" name="Google Shape;313;p15" descr="Interface gráfica do usuário,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802"/>
          <a:stretch/>
        </p:blipFill>
        <p:spPr>
          <a:xfrm>
            <a:off x="678873" y="857250"/>
            <a:ext cx="89791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pic>
        <p:nvPicPr>
          <p:cNvPr id="319" name="Google Shape;3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6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321" name="Google Shape;321;p16"/>
          <p:cNvSpPr txBox="1"/>
          <p:nvPr/>
        </p:nvSpPr>
        <p:spPr>
          <a:xfrm>
            <a:off x="1227015" y="928710"/>
            <a:ext cx="8417169" cy="269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22" name="Google Shape;322;p16" descr="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361" r="442"/>
          <a:stretch/>
        </p:blipFill>
        <p:spPr>
          <a:xfrm>
            <a:off x="665018" y="857250"/>
            <a:ext cx="89791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dfeaaa0e5c_1_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pic>
        <p:nvPicPr>
          <p:cNvPr id="164" name="Google Shape;164;g1dfeaaa0e5c_1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dfeaaa0e5c_1_5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166" name="Google Shape;166;g1dfeaaa0e5c_1_5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7" name="Google Shape;167;g1dfeaaa0e5c_1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75" y="914180"/>
            <a:ext cx="8941550" cy="502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dfeaaa0e5c_1_5"/>
          <p:cNvSpPr txBox="1"/>
          <p:nvPr/>
        </p:nvSpPr>
        <p:spPr>
          <a:xfrm>
            <a:off x="1800400" y="2813400"/>
            <a:ext cx="3229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highlight>
                  <a:srgbClr val="0C343C"/>
                </a:highlight>
                <a:latin typeface="Alfa Slab One"/>
                <a:ea typeface="Alfa Slab One"/>
                <a:cs typeface="Alfa Slab One"/>
                <a:sym typeface="Alfa Slab One"/>
              </a:rPr>
              <a:t>Funga Aláfia</a:t>
            </a:r>
            <a:endParaRPr sz="2800">
              <a:solidFill>
                <a:schemeClr val="lt1"/>
              </a:solidFill>
              <a:highlight>
                <a:srgbClr val="0C343C"/>
              </a:highlight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69" name="Google Shape;169;g1dfeaaa0e5c_1_5"/>
          <p:cNvSpPr txBox="1"/>
          <p:nvPr/>
        </p:nvSpPr>
        <p:spPr>
          <a:xfrm>
            <a:off x="1800400" y="3349375"/>
            <a:ext cx="6247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highlight>
                  <a:srgbClr val="0C343C"/>
                </a:highlight>
                <a:latin typeface="Raleway"/>
                <a:ea typeface="Raleway"/>
                <a:cs typeface="Raleway"/>
                <a:sym typeface="Raleway"/>
              </a:rPr>
              <a:t>Tradicional - Oeste da África </a:t>
            </a:r>
            <a:endParaRPr sz="2000">
              <a:solidFill>
                <a:schemeClr val="lt1"/>
              </a:solidFill>
              <a:highlight>
                <a:srgbClr val="0C343C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pic>
        <p:nvPicPr>
          <p:cNvPr id="328" name="Google Shape;3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7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330" name="Google Shape;330;p17"/>
          <p:cNvSpPr txBox="1"/>
          <p:nvPr/>
        </p:nvSpPr>
        <p:spPr>
          <a:xfrm>
            <a:off x="1227015" y="928710"/>
            <a:ext cx="8417169" cy="269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31" name="Google Shape;331;p17" descr="Interface gráfica do usuári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814"/>
          <a:stretch/>
        </p:blipFill>
        <p:spPr>
          <a:xfrm>
            <a:off x="678874" y="857250"/>
            <a:ext cx="89780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pic>
        <p:nvPicPr>
          <p:cNvPr id="337" name="Google Shape;3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339" name="Google Shape;339;p18"/>
          <p:cNvSpPr txBox="1"/>
          <p:nvPr/>
        </p:nvSpPr>
        <p:spPr>
          <a:xfrm>
            <a:off x="1227015" y="928710"/>
            <a:ext cx="8417169" cy="269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40" name="Google Shape;340;p18" descr="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512"/>
          <a:stretch/>
        </p:blipFill>
        <p:spPr>
          <a:xfrm>
            <a:off x="692727" y="865060"/>
            <a:ext cx="8978400" cy="512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pic>
        <p:nvPicPr>
          <p:cNvPr id="346" name="Google Shape;3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9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348" name="Google Shape;348;p19"/>
          <p:cNvSpPr txBox="1"/>
          <p:nvPr/>
        </p:nvSpPr>
        <p:spPr>
          <a:xfrm>
            <a:off x="1227015" y="928710"/>
            <a:ext cx="8417169" cy="269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49" name="Google Shape;349;p19" descr="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172" y="897750"/>
            <a:ext cx="9000000" cy="50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pic>
        <p:nvPicPr>
          <p:cNvPr id="355" name="Google Shape;3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0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357" name="Google Shape;357;p20"/>
          <p:cNvSpPr txBox="1"/>
          <p:nvPr/>
        </p:nvSpPr>
        <p:spPr>
          <a:xfrm>
            <a:off x="1227015" y="928710"/>
            <a:ext cx="8417169" cy="269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58" name="Google Shape;358;p20" descr="Interface gráfica do usuári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896" y="897750"/>
            <a:ext cx="9000000" cy="50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pic>
        <p:nvPicPr>
          <p:cNvPr id="364" name="Google Shape;3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1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366" name="Google Shape;366;p21"/>
          <p:cNvSpPr txBox="1"/>
          <p:nvPr/>
        </p:nvSpPr>
        <p:spPr>
          <a:xfrm>
            <a:off x="1227015" y="928710"/>
            <a:ext cx="8417169" cy="269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67" name="Google Shape;367;p21" descr="Interface gráfica do usuári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172" y="897750"/>
            <a:ext cx="9000000" cy="50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pic>
        <p:nvPicPr>
          <p:cNvPr id="373" name="Google Shape;37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2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375" name="Google Shape;375;p22"/>
          <p:cNvSpPr txBox="1"/>
          <p:nvPr/>
        </p:nvSpPr>
        <p:spPr>
          <a:xfrm>
            <a:off x="1227015" y="928710"/>
            <a:ext cx="8417169" cy="269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76" name="Google Shape;376;p22" descr="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299" y="897750"/>
            <a:ext cx="9000000" cy="50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pic>
        <p:nvPicPr>
          <p:cNvPr id="382" name="Google Shape;38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3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384" name="Google Shape;384;p23"/>
          <p:cNvSpPr txBox="1"/>
          <p:nvPr/>
        </p:nvSpPr>
        <p:spPr>
          <a:xfrm>
            <a:off x="1227015" y="928710"/>
            <a:ext cx="8417169" cy="269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85" name="Google Shape;385;p23" descr="Interface gráfica do usuário, Text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172" y="897750"/>
            <a:ext cx="9000000" cy="50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dfeaaa0e5c_1_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pic>
        <p:nvPicPr>
          <p:cNvPr id="391" name="Google Shape;391;g1dfeaaa0e5c_1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1dfeaaa0e5c_1_15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393" name="Google Shape;393;g1dfeaaa0e5c_1_15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94" name="Google Shape;394;g1dfeaaa0e5c_1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425" y="924243"/>
            <a:ext cx="8905776" cy="50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dfeaaa0e5c_1_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  <p:pic>
        <p:nvPicPr>
          <p:cNvPr id="400" name="Google Shape;400;g1dfeaaa0e5c_1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1dfeaaa0e5c_1_23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402" name="Google Shape;402;g1dfeaaa0e5c_1_23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03" name="Google Shape;403;g1dfeaaa0e5c_1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00" y="897455"/>
            <a:ext cx="9001025" cy="50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dfeaaa0e5c_1_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  <p:pic>
        <p:nvPicPr>
          <p:cNvPr id="409" name="Google Shape;409;g1dfeaaa0e5c_1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1dfeaaa0e5c_1_31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411" name="Google Shape;411;g1dfeaaa0e5c_1_31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12" name="Google Shape;412;g1dfeaaa0e5c_1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50" y="900418"/>
            <a:ext cx="8990450" cy="50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901" y="585606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</a:t>
            </a: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pic>
        <p:nvPicPr>
          <p:cNvPr id="178" name="Google Shape;178;p2" descr="Foto modificada de homens&#10;&#10;Descrição gerada automaticamente com confiança baixa"/>
          <p:cNvPicPr preferRelativeResize="0"/>
          <p:nvPr/>
        </p:nvPicPr>
        <p:blipFill rotWithShape="1">
          <a:blip r:embed="rId4">
            <a:alphaModFix/>
          </a:blip>
          <a:srcRect t="806" b="5966"/>
          <a:stretch/>
        </p:blipFill>
        <p:spPr>
          <a:xfrm>
            <a:off x="686701" y="738006"/>
            <a:ext cx="9144000" cy="5230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dfeaaa0e5c_1_3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  <p:pic>
        <p:nvPicPr>
          <p:cNvPr id="418" name="Google Shape;418;g1dfeaaa0e5c_1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1dfeaaa0e5c_1_39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420" name="Google Shape;420;g1dfeaaa0e5c_1_39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21" name="Google Shape;421;g1dfeaaa0e5c_1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625" y="908843"/>
            <a:ext cx="8960501" cy="504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dfeaaa0e5c_1_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  <p:pic>
        <p:nvPicPr>
          <p:cNvPr id="427" name="Google Shape;427;g1dfeaaa0e5c_1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1dfeaaa0e5c_1_47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429" name="Google Shape;429;g1dfeaaa0e5c_1_47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30" name="Google Shape;430;g1dfeaaa0e5c_1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00" y="912330"/>
            <a:ext cx="8948100" cy="503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dfeaaa0e5c_3_8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  <p:pic>
        <p:nvPicPr>
          <p:cNvPr id="436" name="Google Shape;436;g1dfeaaa0e5c_3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1dfeaaa0e5c_3_80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438" name="Google Shape;438;g1dfeaaa0e5c_3_80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39" name="Google Shape;439;g1dfeaaa0e5c_3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225" y="883093"/>
            <a:ext cx="9052075" cy="50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dfeaaa0e5c_3_8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  <p:pic>
        <p:nvPicPr>
          <p:cNvPr id="445" name="Google Shape;445;g1dfeaaa0e5c_3_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g1dfeaaa0e5c_3_87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447" name="Google Shape;447;g1dfeaaa0e5c_3_87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48" name="Google Shape;448;g1dfeaaa0e5c_3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00" y="914180"/>
            <a:ext cx="8941550" cy="5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dfeaaa0e5c_3_9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  <p:pic>
        <p:nvPicPr>
          <p:cNvPr id="454" name="Google Shape;454;g1dfeaaa0e5c_3_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g1dfeaaa0e5c_3_94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456" name="Google Shape;456;g1dfeaaa0e5c_3_94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57" name="Google Shape;457;g1dfeaaa0e5c_3_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475" y="903605"/>
            <a:ext cx="8979149" cy="50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dfeaaa0e5c_3_10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35</a:t>
            </a:fld>
            <a:endParaRPr/>
          </a:p>
        </p:txBody>
      </p:sp>
      <p:pic>
        <p:nvPicPr>
          <p:cNvPr id="463" name="Google Shape;463;g1dfeaaa0e5c_3_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1dfeaaa0e5c_3_101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465" name="Google Shape;465;g1dfeaaa0e5c_3_101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66" name="Google Shape;466;g1dfeaaa0e5c_3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225" y="903605"/>
            <a:ext cx="8979149" cy="50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dfeaaa0e5c_3_10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36</a:t>
            </a:fld>
            <a:endParaRPr/>
          </a:p>
        </p:txBody>
      </p:sp>
      <p:pic>
        <p:nvPicPr>
          <p:cNvPr id="472" name="Google Shape;472;g1dfeaaa0e5c_3_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1dfeaaa0e5c_3_108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474" name="Google Shape;474;g1dfeaaa0e5c_3_108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75" name="Google Shape;475;g1dfeaaa0e5c_3_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475" y="887730"/>
            <a:ext cx="9035575" cy="50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dfeaaa0e5c_3_1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  <p:pic>
        <p:nvPicPr>
          <p:cNvPr id="481" name="Google Shape;481;g1dfeaaa0e5c_3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g1dfeaaa0e5c_3_115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483" name="Google Shape;483;g1dfeaaa0e5c_3_115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84" name="Google Shape;484;g1dfeaaa0e5c_3_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50" y="904255"/>
            <a:ext cx="8976826" cy="504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dfeaaa0e5c_3_1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38</a:t>
            </a:fld>
            <a:endParaRPr/>
          </a:p>
        </p:txBody>
      </p:sp>
      <p:pic>
        <p:nvPicPr>
          <p:cNvPr id="490" name="Google Shape;490;g1dfeaaa0e5c_3_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g1dfeaaa0e5c_3_122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492" name="Google Shape;492;g1dfeaaa0e5c_3_122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93" name="Google Shape;493;g1dfeaaa0e5c_3_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475" y="898968"/>
            <a:ext cx="8995625" cy="50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dfeaaa0e5c_3_1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  <p:pic>
        <p:nvPicPr>
          <p:cNvPr id="499" name="Google Shape;499;g1dfeaaa0e5c_3_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g1dfeaaa0e5c_3_129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501" name="Google Shape;501;g1dfeaaa0e5c_3_129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02" name="Google Shape;502;g1dfeaaa0e5c_3_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00" y="908843"/>
            <a:ext cx="8960501" cy="504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dfeaaa0e5c_3_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</a:t>
            </a:r>
            <a:endParaRPr/>
          </a:p>
        </p:txBody>
      </p:sp>
      <p:pic>
        <p:nvPicPr>
          <p:cNvPr id="185" name="Google Shape;185;g1dfeaaa0e5c_3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00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dfeaaa0e5c_3_5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pic>
        <p:nvPicPr>
          <p:cNvPr id="187" name="Google Shape;187;g1dfeaaa0e5c_3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901" y="585606"/>
            <a:ext cx="1700787" cy="168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dfeaaa0e5c_3_13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40</a:t>
            </a:fld>
            <a:endParaRPr/>
          </a:p>
        </p:txBody>
      </p:sp>
      <p:pic>
        <p:nvPicPr>
          <p:cNvPr id="508" name="Google Shape;508;g1dfeaaa0e5c_3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g1dfeaaa0e5c_3_136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510" name="Google Shape;510;g1dfeaaa0e5c_3_136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11" name="Google Shape;511;g1dfeaaa0e5c_3_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75" y="893680"/>
            <a:ext cx="9014424" cy="507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dfeaaa0e5c_3_14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  <p:pic>
        <p:nvPicPr>
          <p:cNvPr id="517" name="Google Shape;517;g1dfeaaa0e5c_3_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g1dfeaaa0e5c_3_143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519" name="Google Shape;519;g1dfeaaa0e5c_3_143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20" name="Google Shape;520;g1dfeaaa0e5c_3_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00" y="903412"/>
            <a:ext cx="8979850" cy="505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dfeaaa0e5c_3_15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42</a:t>
            </a:fld>
            <a:endParaRPr/>
          </a:p>
        </p:txBody>
      </p:sp>
      <p:pic>
        <p:nvPicPr>
          <p:cNvPr id="526" name="Google Shape;526;g1dfeaaa0e5c_3_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g1dfeaaa0e5c_3_150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528" name="Google Shape;528;g1dfeaaa0e5c_3_150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29" name="Google Shape;529;g1dfeaaa0e5c_3_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75" y="914180"/>
            <a:ext cx="8941550" cy="5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dfeaaa0e5c_3_15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43</a:t>
            </a:fld>
            <a:endParaRPr/>
          </a:p>
        </p:txBody>
      </p:sp>
      <p:pic>
        <p:nvPicPr>
          <p:cNvPr id="535" name="Google Shape;535;g1dfeaaa0e5c_3_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4732" y="627093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g1dfeaaa0e5c_3_157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sp>
        <p:nvSpPr>
          <p:cNvPr id="537" name="Google Shape;537;g1dfeaaa0e5c_3_157"/>
          <p:cNvSpPr txBox="1"/>
          <p:nvPr/>
        </p:nvSpPr>
        <p:spPr>
          <a:xfrm>
            <a:off x="1227015" y="928710"/>
            <a:ext cx="84171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endParaRPr sz="40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38" name="Google Shape;538;g1dfeaaa0e5c_3_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75" y="909543"/>
            <a:ext cx="8958024" cy="5038901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g1dfeaaa0e5c_3_157"/>
          <p:cNvSpPr txBox="1"/>
          <p:nvPr/>
        </p:nvSpPr>
        <p:spPr>
          <a:xfrm>
            <a:off x="1130825" y="3930625"/>
            <a:ext cx="378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FUNGA ALÁFIA - Mundo Aflora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https://www.youtube.com/watch?v=f8pk1tDZepU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0" name="Google Shape;540;g1dfeaaa0e5c_3_157"/>
          <p:cNvSpPr txBox="1"/>
          <p:nvPr/>
        </p:nvSpPr>
        <p:spPr>
          <a:xfrm>
            <a:off x="1130825" y="4484725"/>
            <a:ext cx="378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LARA LA LERO - Luis Pescetti https://www.youtube.com/watch?v=iPP6Wr9EbZU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1" name="Google Shape;541;g1dfeaaa0e5c_3_157"/>
          <p:cNvSpPr txBox="1"/>
          <p:nvPr/>
        </p:nvSpPr>
        <p:spPr>
          <a:xfrm>
            <a:off x="1130825" y="5038825"/>
            <a:ext cx="47466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SEMENTES DO NOSSO QUINTAL - 4’32 a 4’59 (Therea Pagani - Therezita) e 5’42 a ‘7’44 (Tião Rocha)</a:t>
            </a:r>
            <a:endParaRPr sz="1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https://youtu.be/QL2I0VbjEzs</a:t>
            </a:r>
            <a:endParaRPr sz="1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pic>
        <p:nvPicPr>
          <p:cNvPr id="193" name="Google Shape;19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1055" y="593422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"/>
          <p:cNvSpPr txBox="1"/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pic>
        <p:nvPicPr>
          <p:cNvPr id="196" name="Google Shape;19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825" y="900437"/>
            <a:ext cx="8990450" cy="505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dfeaaa0e5c_3_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202" name="Google Shape;202;g1dfeaaa0e5c_3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1055" y="593422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dfeaaa0e5c_3_14"/>
          <p:cNvSpPr txBox="1"/>
          <p:nvPr/>
        </p:nvSpPr>
        <p:spPr>
          <a:xfrm>
            <a:off x="1156675" y="1587071"/>
            <a:ext cx="8542200" cy="4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" name="Google Shape;204;g1dfeaaa0e5c_3_14"/>
          <p:cNvSpPr/>
          <p:nvPr/>
        </p:nvSpPr>
        <p:spPr>
          <a:xfrm>
            <a:off x="10027138" y="6488668"/>
            <a:ext cx="15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pic>
        <p:nvPicPr>
          <p:cNvPr id="205" name="Google Shape;205;g1dfeaaa0e5c_3_14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049" y="902813"/>
            <a:ext cx="8982000" cy="505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pic>
        <p:nvPicPr>
          <p:cNvPr id="211" name="Google Shape;2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1055" y="593421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"/>
          <p:cNvSpPr txBox="1"/>
          <p:nvPr/>
        </p:nvSpPr>
        <p:spPr>
          <a:xfrm>
            <a:off x="1070708" y="1587070"/>
            <a:ext cx="8628184" cy="438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pic>
        <p:nvPicPr>
          <p:cNvPr id="214" name="Google Shape;214;p4" descr="Interface gráfica do usuári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r="1732"/>
          <a:stretch/>
        </p:blipFill>
        <p:spPr>
          <a:xfrm>
            <a:off x="716357" y="858116"/>
            <a:ext cx="8982535" cy="514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pic>
        <p:nvPicPr>
          <p:cNvPr id="220" name="Google Shape;2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7248" y="600809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"/>
          <p:cNvSpPr txBox="1"/>
          <p:nvPr/>
        </p:nvSpPr>
        <p:spPr>
          <a:xfrm>
            <a:off x="1148861" y="1828128"/>
            <a:ext cx="8307755" cy="39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pic>
        <p:nvPicPr>
          <p:cNvPr id="223" name="Google Shape;223;p5" descr="Interface gráfica do usuário, Text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154" r="1638"/>
          <a:stretch/>
        </p:blipFill>
        <p:spPr>
          <a:xfrm>
            <a:off x="712510" y="857250"/>
            <a:ext cx="88886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pic>
        <p:nvPicPr>
          <p:cNvPr id="229" name="Google Shape;2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1055" y="593421"/>
            <a:ext cx="1700787" cy="1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"/>
          <p:cNvSpPr txBox="1"/>
          <p:nvPr/>
        </p:nvSpPr>
        <p:spPr>
          <a:xfrm>
            <a:off x="1205903" y="1701413"/>
            <a:ext cx="8407021" cy="441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1049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www.sinpeem.com.br</a:t>
            </a:r>
            <a:endParaRPr/>
          </a:p>
        </p:txBody>
      </p:sp>
      <p:pic>
        <p:nvPicPr>
          <p:cNvPr id="232" name="Google Shape;232;p6" descr="Interface gráfica do usuário,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r="606"/>
          <a:stretch/>
        </p:blipFill>
        <p:spPr>
          <a:xfrm>
            <a:off x="686274" y="873000"/>
            <a:ext cx="9032921" cy="51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" title="Sementes do Nosso Quintal - A Música na Te-Art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3325" y="1550150"/>
            <a:ext cx="5010266" cy="37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gânico">
  <a:themeElements>
    <a:clrScheme name="Amarelo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Widescreen</PresentationFormat>
  <Paragraphs>96</Paragraphs>
  <Slides>43</Slides>
  <Notes>43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0" baseType="lpstr">
      <vt:lpstr>Impact</vt:lpstr>
      <vt:lpstr>Alfa Slab One</vt:lpstr>
      <vt:lpstr>Arial</vt:lpstr>
      <vt:lpstr>Garamond</vt:lpstr>
      <vt:lpstr>Raleway</vt:lpstr>
      <vt:lpstr>Calibri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das Graças de Souza Donegati</dc:creator>
  <cp:lastModifiedBy>SINPEEM.EDU</cp:lastModifiedBy>
  <cp:revision>1</cp:revision>
  <dcterms:created xsi:type="dcterms:W3CDTF">2022-02-14T14:33:20Z</dcterms:created>
  <dcterms:modified xsi:type="dcterms:W3CDTF">2023-03-31T15:29:30Z</dcterms:modified>
</cp:coreProperties>
</file>